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77"/>
  </p:notesMasterIdLst>
  <p:handoutMasterIdLst>
    <p:handoutMasterId r:id="rId78"/>
  </p:handoutMasterIdLst>
  <p:sldIdLst>
    <p:sldId id="256" r:id="rId3"/>
    <p:sldId id="373" r:id="rId4"/>
    <p:sldId id="374" r:id="rId5"/>
    <p:sldId id="375" r:id="rId6"/>
    <p:sldId id="316" r:id="rId7"/>
    <p:sldId id="284" r:id="rId8"/>
    <p:sldId id="383" r:id="rId9"/>
    <p:sldId id="285" r:id="rId10"/>
    <p:sldId id="286" r:id="rId11"/>
    <p:sldId id="290" r:id="rId12"/>
    <p:sldId id="287" r:id="rId13"/>
    <p:sldId id="288" r:id="rId14"/>
    <p:sldId id="340" r:id="rId15"/>
    <p:sldId id="289" r:id="rId16"/>
    <p:sldId id="384" r:id="rId17"/>
    <p:sldId id="376" r:id="rId18"/>
    <p:sldId id="387" r:id="rId19"/>
    <p:sldId id="388" r:id="rId20"/>
    <p:sldId id="389" r:id="rId21"/>
    <p:sldId id="386" r:id="rId22"/>
    <p:sldId id="377" r:id="rId23"/>
    <p:sldId id="392" r:id="rId24"/>
    <p:sldId id="391" r:id="rId25"/>
    <p:sldId id="378" r:id="rId26"/>
    <p:sldId id="393" r:id="rId27"/>
    <p:sldId id="394" r:id="rId28"/>
    <p:sldId id="404" r:id="rId29"/>
    <p:sldId id="390" r:id="rId30"/>
    <p:sldId id="395" r:id="rId31"/>
    <p:sldId id="396" r:id="rId32"/>
    <p:sldId id="397" r:id="rId33"/>
    <p:sldId id="398" r:id="rId34"/>
    <p:sldId id="343" r:id="rId35"/>
    <p:sldId id="344" r:id="rId36"/>
    <p:sldId id="356" r:id="rId37"/>
    <p:sldId id="358" r:id="rId38"/>
    <p:sldId id="361" r:id="rId39"/>
    <p:sldId id="372" r:id="rId40"/>
    <p:sldId id="400" r:id="rId41"/>
    <p:sldId id="359" r:id="rId42"/>
    <p:sldId id="399" r:id="rId43"/>
    <p:sldId id="401" r:id="rId44"/>
    <p:sldId id="402" r:id="rId45"/>
    <p:sldId id="403" r:id="rId46"/>
    <p:sldId id="405" r:id="rId47"/>
    <p:sldId id="406" r:id="rId48"/>
    <p:sldId id="407" r:id="rId49"/>
    <p:sldId id="408" r:id="rId50"/>
    <p:sldId id="409" r:id="rId51"/>
    <p:sldId id="448" r:id="rId52"/>
    <p:sldId id="422" r:id="rId53"/>
    <p:sldId id="423" r:id="rId54"/>
    <p:sldId id="426" r:id="rId55"/>
    <p:sldId id="430" r:id="rId56"/>
    <p:sldId id="437" r:id="rId57"/>
    <p:sldId id="438" r:id="rId58"/>
    <p:sldId id="439" r:id="rId59"/>
    <p:sldId id="421" r:id="rId60"/>
    <p:sldId id="449" r:id="rId61"/>
    <p:sldId id="440" r:id="rId62"/>
    <p:sldId id="441" r:id="rId63"/>
    <p:sldId id="434" r:id="rId64"/>
    <p:sldId id="435" r:id="rId65"/>
    <p:sldId id="436" r:id="rId66"/>
    <p:sldId id="442" r:id="rId67"/>
    <p:sldId id="443" r:id="rId68"/>
    <p:sldId id="444" r:id="rId69"/>
    <p:sldId id="445" r:id="rId70"/>
    <p:sldId id="446" r:id="rId71"/>
    <p:sldId id="447" r:id="rId72"/>
    <p:sldId id="379" r:id="rId73"/>
    <p:sldId id="380" r:id="rId74"/>
    <p:sldId id="381" r:id="rId75"/>
    <p:sldId id="382" r:id="rId76"/>
  </p:sldIdLst>
  <p:sldSz cx="9144000" cy="6858000" type="screen4x3"/>
  <p:notesSz cx="6858000" cy="9296400"/>
  <p:embeddedFontLst>
    <p:embeddedFont>
      <p:font typeface="Segoe UI" panose="020B0502040204020203" pitchFamily="34" charset="0"/>
      <p:regular r:id="rId79"/>
      <p:bold r:id="rId80"/>
      <p:italic r:id="rId81"/>
      <p:boldItalic r:id="rId82"/>
    </p:embeddedFont>
    <p:embeddedFont>
      <p:font typeface="Comic Sans MS" panose="030F0702030302020204" pitchFamily="66" charset="0"/>
      <p:regular r:id="rId83"/>
      <p:bold r:id="rId84"/>
    </p:embeddedFont>
    <p:embeddedFont>
      <p:font typeface="Century Gothic" panose="020B0502020202020204" pitchFamily="34" charset="0"/>
      <p:regular r:id="rId85"/>
      <p:bold r:id="rId86"/>
      <p:italic r:id="rId87"/>
      <p:boldItalic r:id="rId88"/>
    </p:embeddedFont>
    <p:embeddedFont>
      <p:font typeface="Calibri" panose="020F0502020204030204" pitchFamily="34" charset="0"/>
      <p:regular r:id="rId89"/>
      <p:bold r:id="rId90"/>
      <p:italic r:id="rId91"/>
      <p:boldItalic r:id="rId92"/>
    </p:embeddedFont>
    <p:embeddedFont>
      <p:font typeface="Perpetua" panose="02020502060401020303" pitchFamily="18" charset="0"/>
      <p:regular r:id="rId93"/>
      <p:bold r:id="rId94"/>
      <p:italic r:id="rId95"/>
      <p:boldItalic r:id="rId9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15" autoAdjust="0"/>
    <p:restoredTop sz="86387" autoAdjust="0"/>
  </p:normalViewPr>
  <p:slideViewPr>
    <p:cSldViewPr>
      <p:cViewPr>
        <p:scale>
          <a:sx n="50" d="100"/>
          <a:sy n="50" d="100"/>
        </p:scale>
        <p:origin x="-2610" y="-12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7" y="9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76" y="-9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font" Target="fonts/font6.fntdata"/><Relationship Id="rId89" Type="http://schemas.openxmlformats.org/officeDocument/2006/relationships/font" Target="fonts/font11.fntdata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font" Target="fonts/font1.fntdata"/><Relationship Id="rId5" Type="http://schemas.openxmlformats.org/officeDocument/2006/relationships/slide" Target="slides/slide3.xml"/><Relationship Id="rId90" Type="http://schemas.openxmlformats.org/officeDocument/2006/relationships/font" Target="fonts/font12.fntdata"/><Relationship Id="rId95" Type="http://schemas.openxmlformats.org/officeDocument/2006/relationships/font" Target="fonts/font17.fntdata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font" Target="fonts/font2.fntdata"/><Relationship Id="rId85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font" Target="fonts/font5.fntdata"/><Relationship Id="rId88" Type="http://schemas.openxmlformats.org/officeDocument/2006/relationships/font" Target="fonts/font10.fntdata"/><Relationship Id="rId91" Type="http://schemas.openxmlformats.org/officeDocument/2006/relationships/font" Target="fonts/font13.fntdata"/><Relationship Id="rId96" Type="http://schemas.openxmlformats.org/officeDocument/2006/relationships/font" Target="fonts/font18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handoutMaster" Target="handoutMasters/handoutMaster1.xml"/><Relationship Id="rId81" Type="http://schemas.openxmlformats.org/officeDocument/2006/relationships/font" Target="fonts/font3.fntdata"/><Relationship Id="rId86" Type="http://schemas.openxmlformats.org/officeDocument/2006/relationships/font" Target="fonts/font8.fntdata"/><Relationship Id="rId94" Type="http://schemas.openxmlformats.org/officeDocument/2006/relationships/font" Target="fonts/font16.fntdata"/><Relationship Id="rId9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14.fntdata"/><Relationship Id="rId2" Type="http://schemas.openxmlformats.org/officeDocument/2006/relationships/slideMaster" Target="slideMasters/slideMaster1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font" Target="fonts/font9.fntdata"/><Relationship Id="rId61" Type="http://schemas.openxmlformats.org/officeDocument/2006/relationships/slide" Target="slides/slide59.xml"/><Relationship Id="rId82" Type="http://schemas.openxmlformats.org/officeDocument/2006/relationships/font" Target="fonts/font4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notesMaster" Target="notesMasters/notesMaster1.xml"/><Relationship Id="rId100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font" Target="fonts/font15.fntdata"/><Relationship Id="rId98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47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3-10-31T16:39:03.584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13 31 10,'0'0'22,"0"0"-4,3-10-2,-3 10-2,0 0-2,2-12-3,-2 12-2,0 0-1,0 0-2,2-10 1,-2 10-2,0 0 0,0 0 0,0 0-1,0 0 0,0 0 0,5 12 0,-5-12 0,2 11-1,-2-11 1,1 19 0,-3-7 0,1 4 0,-3-1 0,1 4-1,-1 1 0,1 2 2,-1 0-2,1-1 0,1-1 0,1-1-1,0-3 0,2-1 1,0-5-1,-1-10 0,2 13 0,-2-13 0,0 0 1,0 0-1,0 0 1,0 0 0,0 0 0,0 0 0,0 0 0,0 0 1,0 0-1,0 0 0,4-12 0,-4 12 0,0-17-1,1 6 1,-1-1-1,1-2 0,0 0 1,0-3-1,-1 1 0,2 1 0,-1-1 0,1 1 0,-1 2 0,0-1 0,1 4 0,-1 1 1,1 0-1,-2 9 0,3-14 0,-3 14 0,1-10 0,-1 10 0,0 0 0,0 0 0,2-12 0,-2 12 0,0 0 1,0 0-1,0 0-1,0 0 1,0 0 0,-2 11 0,1-2 0,-1 1 0,-1 3 0,1 1 0,0 2 0,1 1 0,0 2 0,0-1 0,0 2 0,1-3 1,0-1-1,1-2 0,0-4 0,-1-1 0,0-9 0,1 12 0,-1-12 0,0 0 0,0 0 1,0 0-1,0 0 1,0 0-1,0 0 0,0 0 0,0 0-1,0 0-2,0 0-5,0 0-8,-3-17-19,3 17-1,3-21 0,-1 6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4:01.360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271 828 35,'0'0'35,"-3"14"2,3-14 1,2 14-16,-2-14-3,0 0-6,2-11-3,3 1-2,-4-12-1,3-2-1,-2-10-2,1-6-1,1-8-2,-2-6 1,-2-6-1,-1-5 0,-1-3 0,-4 0 0,0 1 0,-1 5-1,0 5 1,0 9 0,0 9-1,1 10 1,2 9 0,1 7-1,3 13 0,-3-10 0,3 10 0,0 0 0,0 0 0,-7 14 0,4-5 0,-3 3 0,0 1 0,-2 2 0,-2 3 1,-2 4-1,-3 2 0,-1 1 0,-3 2 0,0 0 0,0-2 0,-1 0 0,1-3-1,1-5-2,5-2-5,-4-5-33,11-1-2,6-9-1,0 0 0</inkml:trace>
  <inkml:trace contextRef="#ctx0" brushRef="#br0" timeOffset="3884">472 45 33,'4'-14'32,"-4"14"-3,6-20-1,-6 20-3,2-11-6,-2 11-2,-1 9-5,1 9-1,-5 4-3,3 13-1,-2 7-2,3 10 0,-1 9-1,1 7-1,1 2 0,2 3-1,-1-3 0,0-4 0,0-3-1,-1-7 0,1-9 0,0-8 0,0-9-1,-1-8 1,2-6-1,0-7 1,-2-9-1,0 0 2,15-21-2,-5 4 0,3-6 0,2-2 0,4-4 0,1-2 0,1 2 0,2-1 0,-3 2 0,-1 3-4,-1 4-3,-9-3-23,4 8-13,-7 3-3,-6 2 0,0 11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4:02.109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246 814 62,'-4'10'38,"4"-10"1,-7 15 1,7-15-27,0 0 0,2-23-4,1 6-2,-2-8-1,1-5-1,-3-6-2,1-7 0,-1-7-2,0-6 1,-2-6-1,1-6 0,0 0-1,1-2 1,0 3-1,1 6 1,0 9 0,0 8 0,-1 12 0,2 10 0,-1 9 0,0 13 0,0 0-1,0 0 1,0 0 0,-15 6-1,5 4 0,-2 3 2,-6 2-2,-2 2 0,-3 2 0,-1 4-2,-2-1 2,2 1-2,3 0-2,0-6-4,14 4-22,-3-7-14,8-1 1,2-13-1,5 12 0</inkml:trace>
  <inkml:trace contextRef="#ctx0" brushRef="#br0" timeOffset="655">1021 908 20,'0'23'29,"0"-2"3,0-1 2,6 2-15,-6-11-2,7 3-2,-7-14-2,0 0-1,0 0-1,9-10-3,-9-9 0,3-4-3,-2-10 0,0-5-2,0-9-1,-1-6 0,-1-6 0,-1-4-1,0-2 0,0 0 0,-1 5 0,0 2 0,0 8 0,1 8 0,0 6-1,1 12 1,1 6 0,-1 7-1,1 11 1,0-10-1,0 10 1,0 0 0,-3 14-1,0-3 0,-2 1 1,-2 2-1,-1 5 1,-2 0-1,-4 0 0,0 2-1,-2-2 0,-1-2-3,2 2-4,-6-3-29,10-1-7,-2-6 1,5 1-2</inkml:trace>
  <inkml:trace contextRef="#ctx0" brushRef="#br0" timeOffset="118530">442 1696 90,'0'0'39,"0"0"-1,1 13-5,-1-13-27,0 0-1,13-11-2,-3 2-1,3-4-1,5 0 1,1-4 0,3 2-1,2 2 1,2 5-1,-2 6 1,2 6-1,-4 8 1,-1 5 0,-4 9-1,-6 3 0,-4 4 1,-7 1-1,-6 0 0,-7 1 0,-7-1 1,-4-1-1,-4-4 0,-2-3 0,-2-2 0,2-3 0,4-4-1,2-5 1,3-6-1,6-2 0,6-5-1,9 1 1,-4-10-1,4 10 1,16-14 0,2 6 0,7 4 0,4 2 1,3 5-1,4 6 1,0 4 0,-1 4 1,-6 7-1,-6 6 1,-8 2 0,-10 4-2,-11 0 0,-10 0 0,-7 1 0,-8-6 0,-3-2 0,-3-6 0,-1-5 0,-1-11-3,7-6-37,-2-11-7,4-8 1,0-5-2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4:03.513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186 819 18,'-1'16'32,"0"-1"1,0-1 3,6 1-14,-5-15-1,0 0-5,2-9-4,3-7-1,-3-10-3,2-5 0,-2-10-2,2-4-2,-2-6-1,1-7 0,-4-4-1,3-5 0,-2-2-1,3 1-1,0 1 1,1 3-1,0 5 1,2 11 0,-1 9 0,-1 10 0,-1 10-1,-2 8 1,-1 11 0,0 0 0,0 0-1,-13 18 0,4-3 1,-1 4-1,-2 2 0,-3 3 0,-1 1 0,-2-2 0,0 0-2,-1-1 0,1 1-3,-5-6-6,4 6-31,-1-4-2,2 3 2,0-5-3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4:04.26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278 855 62,'-2'15'38,"2"-15"0,-3 11 2,1-20-26,8-1-3,-4-13-2,4-4-2,-4-8 0,3-6-2,-3-7-1,1-9-2,-2-5 1,0-7-1,-1-3-1,0 0 0,0 1-1,1 3 1,0 6-1,1 10 0,-1 11 1,1 9-1,0 14 1,-1 5-1,-1 13 1,0 0 0,0 0-1,0 0 1,-10 22-1,3-6 1,-4 2-1,-2 4 1,-3 2-1,-4 2 0,-1 2 0,-2-2 0,-3 1-1,0-1-2,1 0-3,-8-10-25,14 1-13,-3-7 0,4-7-2,-1-5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31.20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0 49,'0'0'32,"0"0"4,0 0 0,13 5-22,-13-5 0,27 9-4,-9-5-2,11 3-1,4-2-2,10 0 0,4-2-1,6 0-1,2-3-1,4 1 0,0-2 0,-2 0 0,-6 0-1,-3 0 0,-8 0 0,-6 0 0,-6-1-1,-7 1 1,-6-1 0,-4 0 0,-11 2-1,12-4 0,-12 4-2,0 0-3,0 0-12,0 0-25,0 0-1,0 0 0,-9 18 0</inkml:trace>
  <inkml:trace contextRef="#ctx0" brushRef="#br0" timeOffset="561">223 491 42,'0'-17'35,"0"3"2,0 1 1,0 13-24,6-10 2,5 23-3,-11 7-2,6 18-2,-4 7-2,3 12-2,-2 7 0,2 6-2,-2-1-1,0-3 0,1-8 0,-1-5-1,-1-10 0,0-7-1,-1-10 0,0-7 0,-1-6-2,0-13-1,0 0-6,0 0-26,-1-18-8,6-5 1,4 1-2</inkml:trace>
  <inkml:trace contextRef="#ctx0" brushRef="#br0" timeOffset="889">711 538 85,'-4'-14'41,"-9"1"0,0 11 1,-5-2-35,4 7 0,-8 5-2,-1 7-1,-1 2-2,1 4-1,-1 5 0,5 0 1,0 0-1,6 1 0,6-1-1,6-2 1,6-1-1,9 1 0,5-2 0,4 2 0,7-1 0,2 3 0,0-1 1,0 3-1,-4 1 1,-7 1 1,-8 2-1,-6-1 1,-9-2-1,-6-1 0,-8-4 0,-6-3 0,-3-8-1,-2-6 0,0-7-2,0-7-1,3-4-4,-5-17-13,11 2-23,1-7-1,6 2 0,4-4-1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32.780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-5 10 32,'0'-11'36,"0"11"2,12 1-2,-12-1-14,32 2-1,-12-2-7,12 9-3,3-6-3,8 3-2,5-4-1,4 0-2,4-3 0,1-1-1,1-1 0,-2 1-1,-7 0 0,-5 1-1,-7 1 1,-7 0-1,-8 2 1,-7-2-1,-6 0-1,-9 0-1,0 0-1,0 0-4,10-4-17,-10 4-19,0 0 0,-15-7-1,15 7 3</inkml:trace>
  <inkml:trace contextRef="#ctx0" brushRef="#br0" timeOffset="453">79 507 74,'-1'-13'36,"4"-4"1,7 7-10,5-12-19,8 9 0,3 0-1,5 6-1,-4 8 0,1 13-1,-5 7 0,-4 11-1,-7 7 0,-4 6-1,-9 5-1,-5 4 0,-6 0 0,-4-1-1,-2-2 0,-1-3 0,1-6 0,0-3-1,2-7 1,3-6-1,5-6 0,2-5 0,5-4 0,1-11 0,7 11 0,3-9 0,6-2 0,1-1 0,5-1 0,3 1 0,-1-1-1,0-2 0,1 3-2,-5-5-3,5 7-14,-9-11-22,2-2 0,-5-3-1,3 0 0</inkml:trace>
  <inkml:trace contextRef="#ctx0" brushRef="#br0" timeOffset="905">794 621 81,'4'-21'41,"0"4"-1,-6-5 2,1 3-34,-4-1 1,-1 4-3,-7 1-1,-1 5-1,-3 3-1,-4 5-1,-1 3-1,1 7 0,-2 2 0,4 5-1,0 4 1,4 2-1,4 3 0,5 4 0,4 2 1,6 2-1,5 1 0,6 3 0,4 1 1,3 1-1,3-2 0,-2-2 1,1 1 0,-5-4-1,-4 0 2,-6-1-1,-6-4 2,-7-2-3,-7-2 0,-7-3 0,-4-7 0,-5-3 0,-1-8 0,-2-6-2,3-7-3,0-10-3,9 3-14,-1-15-21,10 0-1,0-9 0,9 2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34.46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58 38,'0'0'35,"0"0"2,0 0 1,0 0-18,0 0-2,23 4-5,-3-9-3,11 2-2,7-4-1,10 2-1,6-3-2,6 1-1,4-1 0,2 2-1,-2 1-1,-6 2 0,-5 2-1,-9 0 1,-9 0-1,-8 2 0,-9-1 1,-6 1-1,-12-1-1,0 0-1,0 0-3,0 0-8,0 0-29,-12-5-2,12 5 0,0 0 0</inkml:trace>
  <inkml:trace contextRef="#ctx0" brushRef="#br0" timeOffset="390">1005 23 63,'-6'9'40,"6"-9"-1,0 10 2,0-10-26,12 8-5,1-8-2,7 2-2,3-4-2,10 0-1,2-2 0,6 0-1,1 0 0,3 0-1,-2 0-1,-3 1 1,-4 3-1,-7-1 1,-6 1-1,-6 1 1,-4-1 0,-13 0-1,11 2-2,-11-2-1,0 0-8,0 0-31,0 0-1,3-12 1,-3 12-2</inkml:trace>
  <inkml:trace contextRef="#ctx0" brushRef="#br0" timeOffset="702">1680 36 46,'13'2'36,"-1"-1"2,5 3 0,-3-7-23,13 8 0,-4-4-6,6 3 0,-1-3-2,4 2-2,-2-2 0,4 0-1,0-2-2,0 0 1,0-1-1,-1 0 0,-2 0-1,-2-1 0,-2-1 0,-2 1 0,-4-1 0,-2 1 0,-3-1 0,-2 0 0,-2 0-1,-12 4-1,15-4-4,-15 4-13,0 0-24,-19 2-2,2 9 1,-4-1-2</inkml:trace>
  <inkml:trace contextRef="#ctx0" brushRef="#br0" timeOffset="1217">783 750 43,'-20'-5'35,"7"-3"2,5-6-1,14-3-21,-2-12 0,14 3-5,0-4-3,10 1-1,2 1-1,5 9-1,-2 5 0,1 11 0,-5 12-1,-3 9 0,-8 11-1,-8 10 0,-8 7 0,-10 5 0,-7 6 0,-8 4 0,-3 0-1,-4 0 0,0-2-1,2-6 1,5-7-1,3-5 1,8-8-1,5-8 0,8-7 0,5-7 0,8-8 1,5-2-1,6-7 0,3-2-1,5-1-1,1-6-3,4 1-4,-7-13-9,4 7-25,-3-8 1,0 3-2,-5-6 3</inkml:trace>
  <inkml:trace contextRef="#ctx0" brushRef="#br0" timeOffset="1591">1279 819 36,'6'-22'38,"-2"8"2,-4 14-1,0 0-12,9 36-7,-10-2-7,3 14-4,-4 7-3,1 10-1,-3 1-1,1 0-2,1-2 0,-1-2 0,1-8-1,0-6-1,1-8 1,1-10-1,0-9 0,0-4 0,0-17 0,0 0 0,0 0 0,-3-22 0,2-8 0,0-12 0,1-15 0,1-10 0,1-6 0,2-2 0,3 2-1,3 3 1,4 10 0,4 11 0,4 15-1,2 11 2,3 12-1,3 9 0,0 9 1,-1 7 0,-5 8 0,-4 5 0,-9 7 0,-6 5 0,-9 2 0,-8 0 0,-10 0 0,-5-3 1,-2-4-2,-3-7 0,0-6-3,0-11-1,4-5-5,-4-16-22,12-9-13,1-10 0,6-6-2,5-7 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36.96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108 49 70,'0'0'40,"0"0"0,13-5 0,7 3-30,6-5 1,13 5-3,6-2-2,8 1-1,5-3 0,4 2-2,-1 0 0,-3 1-1,-6-1 0,-6 2-1,-6 0 0,-8 0-1,-8 2 1,-5 0-1,-8 0 1,-11 0-2,13 0 0,-13 0-1,0 0-4,0 0-10,0 0-27,0 0-1,0 0 0,-11 2-1</inkml:trace>
  <inkml:trace contextRef="#ctx0" brushRef="#br0" timeOffset="468">14 614 70,'-4'-17'39,"4"-2"-2,8 4 3,6-7-33,9 7 0,1 2-2,7 6 0,0 4-1,1 8 0,-4 6 0,-6 6-1,-6 7-1,-9 4 1,-7 1-1,-7 4-1,-9 0 1,-4-4-1,-5-2 0,0-3-1,0-5 1,2-4-1,3-5 1,2-4-1,6-4 0,2-3 0,10 1-1,0 0 1,0 0 0,0 0-1,17 2 1,0 7 0,2 4 1,5 4-1,1 3 1,0 3 0,-2 3 0,-4 2 0,-5-2 0,-8 1 0,-5-4 0,-6-1 0,-6-6 0,-4-2 0,-5-4 0,-4-3-1,-1-5 1,-1-1-1,1-1-1,0-4-1,4 2-1,2-4-2,9 4-6,-2-8-29,15 0-4,4-5 1,9-1-1</inkml:trace>
  <inkml:trace contextRef="#ctx0" brushRef="#br0" timeOffset="983">680 729 66,'13'-19'40,"-7"6"0,-12 1 2,6 12-29,-28-13-1,9 13-4,-6 3-3,1 3-1,-1 1-1,2 3-1,3 1 0,3 3 0,2-1-1,6 3 0,4 1 0,5 2-1,3 1 1,4 4 0,3 2-1,4-2 1,3 2-1,-1 1 1,2-1 0,-3-1 0,-4 1 0,-2-1 0,-5-1 0,-7 0 0,-7-3 2,-3-3-3,-5-2 0,-3-5 0,-1-5 0,-3-7-3,2-5-1,-2-11-6,11-6-30,-5-9-5,7 0 0,-1-6-1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38.67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39 29 53,'-10'1'40,"-2"-1"-2,12 0 3,-19 1-26,19-1 1,0 0-6,12 7-3,3-7-1,8 0-2,5-1-1,10 1 0,5-1-1,6 1 0,2 0 0,1 1-1,-1 1 0,-4 0 0,-4 1 0,-8 0-1,-8 1 1,-6-3-2,-5 1 1,-7-2-2,-9 0-1,9-2-4,-9 2-10,10 2-26,0-3 0,-10 1 0,17-4 0</inkml:trace>
  <inkml:trace contextRef="#ctx0" brushRef="#br0" timeOffset="343">834 41 77,'0'0'41,"13"-1"-2,-1 4 2,1-3-33,9 2-1,3-1-1,6 2-1,4-1-2,3-1 0,2-2-1,0-1 0,-2-2 0,-1 1-1,-3-2 1,-3 0-1,-5 0-1,-3 0 1,-6 0 0,-5 1-2,0 3-3,-12 1-4,15-3-16,-15 3-19,11-5 1,-11 5-1,17-4 1</inkml:trace>
  <inkml:trace contextRef="#ctx0" brushRef="#br0" timeOffset="624">1599 39 73,'14'-1'39,"4"2"0,0-9-6,12 10-19,-2-3-3,10 4-3,4-2-3,7 3 0,0-1-1,2 0-1,-2-1-1,0-1 1,-6-2-2,-2-1 1,-6-2 0,-4 0-1,-6 1 0,-3-1 0,-6 1-1,-5 0-1,-1 2-3,-10 1-8,-11-1-30,-1 4-2,-5 5 1,-8 2-2</inkml:trace>
  <inkml:trace contextRef="#ctx0" brushRef="#br0" timeOffset="1139">720 634 66,'0'0'37,"-7"-14"0,11 4 1,3-6-30,14 4-1,0 1 1,11 8-2,1 3-1,4 8 1,-3 5-2,-2 7 0,-4 3-2,-7 6 1,-8 2-1,-11 1 0,-9-2-1,-4-2 1,-9-1-1,-2-3 0,-5-5 0,0-3-1,0-5 1,4-6-1,3-4 0,2-2 0,6-6 0,2 1 0,6-4 0,4 10 0,5-16 0,5 13 0,4 1 0,7 3 0,3 7 0,4 2 1,1 9 0,-1 1 0,-2 7 0,-3 2 0,-9 3 0,-8 3 0,-7-1 0,-7 1 1,-10-4-1,-4-2 1,-5-7-2,-2-4 0,-1-9 0,-2-5 0,-1-5 0,2-7 0,2-6-2,3-3-1,4 0-2,4-6-3,11 7-6,-4-9-17,17 6-14,4-3 3,10 5-1,4-2 2</inkml:trace>
  <inkml:trace contextRef="#ctx0" brushRef="#br0" timeOffset="1654">988 888 44,'35'-10'37,"-8"4"2,-2 9 0,-10 0-17,5 18-6,-12 6-6,2 16-2,-6 9-2,-2 12 0,-3 5-2,-3 5-1,-1 0 0,-1-2-1,0-5-1,0-8 0,1-10 0,1-10-2,0-9-2,-1-12-3,6-6-5,-1-12-19,-5-11-14,3-7 2,4-8-1,-1-8 1</inkml:trace>
  <inkml:trace contextRef="#ctx0" brushRef="#br0" timeOffset="1934">1112 1008 85,'9'-21'39,"2"-1"1,6 4 1,5-2-35,8 7 1,1 3-3,3 7 0,-1 7 0,0 7 0,-7 5 0,-2 7 0,-8 3-1,-5 5 1,-9 1-2,-6 1 2,-8-4-4,-5-2 0,-7-2 0,-4-6 0,-4-5 0,-3-10-2,0-4-3,-4-9-5,9-6-32,-3-7-3,7-3 0,1-7-1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41.376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26 72,'0'0'39,"13"-3"0,3 7 3,9-8-33,13 9 1,6-4-3,11 3-1,9-3-1,5 1-1,2-3 0,3-1-2,-4-2 0,-5-1-1,-8 0 0,-8 1 1,-12 0-2,-7 1 1,-10 0-1,-9 0-2,-11 3-4,0 0-9,0 0-27,-11-5-3,-2 11 2,-6 4-1</inkml:trace>
  <inkml:trace contextRef="#ctx0" brushRef="#br0" timeOffset="546">341 1113 67,'-4'40'40,"3"1"-1,-3-8 1,7-4-28,-3-13-3,4-5-2,-4-11-2,4-15-1,-3-11-1,0-8-1,-3-8-1,1-9 1,-3-8-1,1-5 0,-2-5-1,1-2 1,0 4 0,3 1-1,1 4 1,3 8-1,0 8 1,0 10 0,1 10-1,0 10 1,-4 16 0,0 0 0,0 0 0,-11 19 0,-2 4 0,-2 3-1,-6 5 1,-2 6-1,-4 2 0,-2 0 1,2-1-1,-1-2 0,5-3 0,1-5 0,6-6-1,3-5 1,7-6 0,6-11 0,5 11 0,7-9 0,5-2 0,7 0-1,7 1-2,3-3-2,9 7-7,-4-4-29,12-1-3,-2-4 1,1 1-1</inkml:trace>
  <inkml:trace contextRef="#ctx0" brushRef="#br0" timeOffset="1045">808 743 70,'0'0'40,"-17"-12"0,3 11 1,-6-3-29,5 9-1,-8 0-3,4 6-2,-3 0-1,5 1-2,1 2 0,5-2-1,4 0 0,4-1 0,5 3-1,4 2 0,3 5 0,5 5 0,3 6 0,2 4 0,3 4 0,3 3 0,-4-2 1,-1-1-2,-6-5 0,-5-5 0,-7-7 0,-6-6 0,-8-10 0,-8-6 0,-3-6 0,-5-6 0,-1-6 0,0-4 0,0-4-3,0-6-6,11 8-22,-3-7-15,7 4 2,2 0-2,6 3 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04.98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607 855 30,'3'42'34,"2"16"1,-2 9-3,3 20-9,-6-2-7,8 9-3,-8-11-2,4-1-3,-4-14-1,0-12-1,-2-15-2,0-11 0,-1-18-2,3-12 1,-5-18-2,3-14 0,0-13 0,1-15 0,0-14-1,-1-20 0,0-20 0,1-12 0,1-6 0,2 0 0,3 1 1,4 8-1,4 12 1,4 21 0,9 25-1,6 23 1,4 27 0,5 21-1,3 25 1,4 22-1,-1 23 1,2 15-1,-7 15 1,-3 7 0,-7 5-1,-5-3 1,-7-5-1,-7-12 1,-5-13-1,-2-10 1,-2-13-1,-2-12 0,0-13 0,-2-8-1,1-9-1,-1-8-2,0-12-3,0 0-9,-9-11-26,0-7-2,0-1 1,-4-8 0</inkml:trace>
  <inkml:trace contextRef="#ctx0" brushRef="#br0" timeOffset="530">719 1177 56,'-21'4'39,"11"1"0,10-5 0,5 16-17,14-14-17,11 1 0,5-2-3,10-1 0,4 0-2,3-4-2,5 2-5,-9-14-11,4 6-21,-5-8 0,-2-1-1,-10-5 2</inkml:trace>
  <inkml:trace contextRef="#ctx0" brushRef="#br0" timeOffset="718">1333 906 52,'13'8'39,"-8"16"-1,4 14 3,-4 9-23,7 16-4,-4 1-5,2 6-3,-2-2-2,1-1-1,-4-11-1,1-6 0,-4-14 0,2-7-1,-4-11 0,0-18 0,0 0 0,0-20-1,-1-12 1,-3-11 0,3-8-1,0-8 0,4-5 0,3 1 1,6 4-1,4 6 0,6 7 0,5 9 0,5 9 0,6 5 0,0 6-1,-2 3 0,0 5-3,-6-1-5,-1 8-32,-9 4-2,-8 8 2,-10 2-3</inkml:trace>
  <inkml:trace contextRef="#ctx0" brushRef="#br0" timeOffset="1217">1658 151 70,'-13'0'40,"13"0"-1,0 0 2,6 15-30,13-10-3,13 2-2,6-2-1,7 2-1,5-3-1,3-1-1,0-3-1,-3-2 0,-6-2 0,-7-2 0,-6 0 0,-7 0 0,-6 0 0,-6 0 0,-12 6 0,10-3 0,-10 13 1,-2 8-1,-1 14-1,-1 9 1,0 18 0,1 13-1,-1 18 0,1 15 1,1 9-1,1 3 0,2 5 1,2 1-1,1-3 1,1-3 0,1-8-1,3-9 1,1-8-1,0-10 0,-1-9 0,0-13 0,-2-12 1,-1-12-1,-3-11 0,-4-7 0,1-18 0,-18 8 0,1-10 1,-5-2-1,-3-1 0,-4 2 0,-3 0 0,0 0-1,1 1-1,2-1-4,9-5-35,-1-6-3,4-4 0,4-5-2</inkml:trace>
  <inkml:trace contextRef="#ctx0" brushRef="#br0" timeOffset="2153">943-3 73,'-12'-2'40,"-2"3"-1,-5 1 2,-1 3-33,-8-2 0,-1 4-2,-8-1-1,-4 1-1,-9 0 0,-3-2-1,-8 0-1,-3-2 0,-2-2 0,-1 0-1,2-2 0,0 0 0,6-2-1,7-1 1,8 2-1,8-1 1,8 0-1,9 1 0,5 0 0,14 2 1,0 0-2,-3 20 1,11-1 0,2 11 0,2 10 1,3 9-1,1 13 1,3 8 0,-1 9 0,-2 9-1,-1 7 1,-4 5 0,-3 5 0,-3 3-1,-2 2 1,-6 2 0,-2-1-1,0-1 1,-4-5-1,0-9 0,-1-4 1,1-8-1,0-8 0,1-8 0,2-11 0,-1-10 0,3-8 2,1-7-4,2-10 2,0-7 0,1-5 0,0-10-1,0 0 0,0 0 1,12 4-1,0-6 0,5-1 1,6 1-1,7 1 1,9 1 0,6 0 0,8 1 0,6 1 0,-1 0 0,0 0 0,-3 1 0,-5-1 0,-8-1-1,-7 1 1,-9 0-2,-7 1-3,-19-3-26,16-3-13,-16 3 1,0 0-3,-14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43.248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5 142 74,'0'0'41,"-13"0"-2,13 0 2,0 0-30,16 0-2,5-2-1,13 2-3,8-6-1,12 2 0,10-4-1,4-1 0,4-1-1,2 2-1,-6 1 0,-9 1 0,-9 3 0,-12 2-1,-10 1 1,-9 2-1,-6 0 0,-13-2-2,0 0 0,0 0-3,7 13-9,-7-13-29,0 0-1,-9 8 0,9-8 0</inkml:trace>
  <inkml:trace contextRef="#ctx0" brushRef="#br0" timeOffset="2917">1025 42 51,'-23'7'38,"4"0"0,4 0 1,0-5-24,15-2-2,-6 9-2,6-9-3,19 11-2,1-7-1,6-2-1,8 0 0,7-3-1,7 0-1,4-3 0,3 0 0,-2 1-1,-2-1 0,-5 0 0,-5 0-1,-8 2 1,-9 0 0,-6 2-1,-6-1 0,-12 1 0,9-1 0,-9 1-3,0 0-2,0 0-5,0 0-18,0 0-15,0 0 0,0 0-1,0 0 2</inkml:trace>
  <inkml:trace contextRef="#ctx0" brushRef="#br0" timeOffset="3307">1786 129 65,'0'0'40,"1"10"-1,-1-10 3,0 0-27,16 3-6,-4-5-2,6 3-1,7-2-1,6 1-2,4-1 0,5 1-1,2 0 0,3-1-1,1-1 1,-2 0-1,-4-1 0,-4 0 0,-5 0 1,-5 0-1,-6 0 0,-7 0 0,-4 1 0,-9 2-1,9-4 0,-9 4-2,0 0-2,0 0-3,0 0-16,0 0-20,11-11-2,-11 11 1,14-12 1</inkml:trace>
  <inkml:trace contextRef="#ctx0" brushRef="#br0" timeOffset="3666">2598 55 75,'0'0'40,"0"0"0,6 9 1,-6-9-31,20 12-2,-2-8-1,6 2-1,1 0-1,6 1-1,3-5-1,6-4 0,2-3-1,3-1-1,1-1 0,0 1-1,-1-1 1,-3-1-1,-4 2 1,-6 3-1,-5 0 1,-5 0 0,-7 0 0,-5 1-1,-10 2 0,10-2-1,-10 2-2,0 0-4,0 0-11,0 0-25,0 0-2,0 0 1,0 0-1</inkml:trace>
  <inkml:trace contextRef="#ctx0" brushRef="#br0" timeOffset="4025">3476 42 77,'15'-1'40,"7"2"1,-1-1 0,13 4-32,-1-4-1,9 2-2,3-2-2,4 1 0,0-2-1,1-2-1,-4-1 1,-2-1-1,-4 0-1,-4 1 1,-2-1-1,-5 0 0,-1 2 0,-1-1-1,-5 1 0,-2 1 0,-6 1-1,-5-3-3,-9 4-9,0 0-29,0 0-2,-22 3 0,-4 3-1</inkml:trace>
  <inkml:trace contextRef="#ctx0" brushRef="#br0" timeOffset="5117">2372 1107 87,'1'-10'40,"-1"10"0,-12-25-1,12 25-31,-24-19 0,4 7-3,-6 3-1,-4 4-1,-3 5 0,-3 4 0,-1 3-1,2 4 0,2 4 0,0 6-1,4 8 1,2 3-1,6-2 0,3 3 0,7 0-1,6-3 1,5-4-1,9-6 0,9-9 2,4-7-2,8-8 0,3-7 0,5-9 0,0-4 0,0-9 0,0-6 0,-5-4 0,-2-4 0,-4-5 0,-7-2 0,-5-5 0,-4 1 0,-4 3 0,-4 7 0,-2 7 0,-2 8 0,0 10 0,0 8 0,1 15 0,0 0 0,-4 32 0,4 4 0,1 6 0,1 8 0,-1 8 0,0 8 0,1 2 0,1-1 0,-1-5 0,1-7 0,-1-4 0,0-7 0,1-7 0,-1-7 0,0-7 0,-4-12-9,2 0-36,0-11-2,-10-2 1,2-12-2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6:29.094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902 557 48,'1'-52'20,"-2"-3"6,5 11 1,-9-1-11,10 17 1,-8 4 1,3 24-2,3 22-1,0 20-3,-6 13-2,3 17-3,0 14-1,2 9-1,-1 9-2,3 1 0,1-4 0,0-4-2,1-8 1,0-6-2,-1-12 0,-3-5 0,-1-13 0,-2-7 0,-2-9 0,-1-9 0,0-5 0,-1-10-2,5-13-3,-12 0-4,15-14-24,-6-19-11,6-11-1,1-17 1</inkml:trace>
  <inkml:trace contextRef="#ctx0" brushRef="#br0" timeOffset="343">1499 486 90,'15'-3'42,"-12"18"0,-23 9 0,-8 13-33,-13 4-2,-6 11-2,-11 6-2,-5 2-1,-3-1-1,0-3 0,3-7-1,7-8 1,5-8-1,8-12-1,8-10 1,9-9-1,7-7 1,10-4 0,8-2-1,7 0 1,12 5 0,8 7 1,11 11 0,7 11-1,8 10 2,3 8-1,5 9 0,1 4-1,-3 0 1,-4 0-1,-7-7 0,-6-5-1,-5-5-3,-9-11-4,2-1-20,-12-15-16,0-6 1,-8-12-2,1-10 2</inkml:trace>
  <inkml:trace contextRef="#ctx0" brushRef="#br0" timeOffset="717">1557 936 107,'0'0'43,"1"39"2,-2-9-7,8 25-32,-1 12-1,2 10-1,-1 1-2,0 2 0,-1-5-1,0-7 1,-1-9-2,-2-11 0,0-15 0,-1-12 0,-2-21 0,0 0 0,5-23 0,-3-17 0,0-16 0,1-13 0,2-10 0,3-7 0,1 2 0,2 6 0,2 12 0,3 13 0,2 17 0,0 15 0,2 15-2,-3 10 2,1 6-1,-4 2-1,3 3-2,-8-7-6,4 4-31,-3-7-3,0-1 1,-10-4-2</inkml:trace>
  <inkml:trace contextRef="#ctx0" brushRef="#br0" timeOffset="1216">1915 172 79,'-15'-12'41,"5"8"0,10 4 2,1 21-30,18-8-5,7-1-1,13-1-3,6 0 0,8-3-2,2-4 0,2-5-1,1-1 0,-6-4 0,-5-2 0,-9 0 0,-8 1 0,-8 1 0,-5 2 0,-6 2 0,-11 2 1,5 18-2,-8 5 0,-4 9 0,-3 14 0,0 13 0,-2 18 0,-1 15 0,1 11 0,2 8 0,3 5 0,2 1 0,3 0 0,3-4 0,1-10 0,4-10 0,2-10 0,-2-10 0,1-8 0,1-11 0,-3-10 0,-3-12 0,-2-7 0,-5-6 0,-6-7 0,-3-4 0,-7-5 0,-4-3 0,-7-1 0,-4-1 0,-4 0 0,0-2 0,2-1 0,-5-12-21,10 2-24,1-7-1,6-3-1,4-9 0</inkml:trace>
  <inkml:trace contextRef="#ctx0" brushRef="#br0" timeOffset="2043">957 32 59,'13'-7'40,"-13"7"0,12-11 2,-17 2-27,5 9-1,-22-5-3,-2 6-2,-14-1-3,-9 3-2,-11 0 0,-8 4-1,-7-2-1,-5 5-1,-4-3 0,1-3 1,3-1-2,6-1 2,6-1-2,8 0 0,10 0 0,10 0 0,9 3 0,10 4 0,12 8 0,8 7 0,9 9 0,6 8 0,7 14 0,4 10 0,2 10 0,3 10 0,-1 11 0,-1 6 0,-4 8 0,-4 3 0,-7 2 0,-6 3 0,-5 1 0,-5 0 0,-6-5 0,-3-5 0,-3-9 0,-1-8 0,0-10 0,1-14 0,3-15 0,2-13 0,2-14 0,4-9 0,2-16 0,10-3 0,4-11 0,7-2 0,10 1 0,8 0 0,10 2 0,8 4 0,4 4 0,0 5 0,-2 4 0,-6-3-4,1 8-20,-16-12-20,-9-1-3,-11-7 1,-4-6-1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6:34.398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658 44 90,'-20'-2'40,"-12"0"2,-3 6-2,-6-2-36,-3 3 1,-4-4-1,-2 3-1,-2-5 0,1-1-2,2-3 1,1-4-1,6 2 1,5-4-1,7 4-1,4 0 2,6 2-2,5 3 1,4 3 0,11-1-1,-11 23 1,11 1 0,2 13 0,2 14 0,-1 15 0,2 13 0,-3 10 0,2 4 1,-3-1-1,-1-2 0,-2-11 1,0-11-2,0-17 0,1-12 0,0-13 0,2-12 0,-1-14 0,0 0 0,14-15 0,-5-7 0,8-2 0,1-4 0,7-2 0,4 4 0,7 4 0,3 9 0,6 10 0,2 9 0,-1 10 0,-1 10 0,-3 10 0,-7 5 0,-7 7 0,-10 2 0,-12 2 0,-9 1 0,-10 0 0,-7-4 0,-6-3 0,-6-3 0,-3-6 0,-3-7 0,-1-7 0,-1-9 0,2-7 0,0-6 0,3-5 0,3-5 0,2-3-4,5-6-3,12 5-9,4-8-27,11 2-1,4-6 0,11 0 0</inkml:trace>
  <inkml:trace contextRef="#ctx0" brushRef="#br0" timeOffset="686">1021 841 83,'23'-8'41,"-15"-4"0,-8 12 1,-8-20-32,-3 11-1,-8-6-2,-4 5-1,-4 1-2,-4 1-1,-3 4-1,-1 4 0,0 4-1,3 6 0,2 4-1,4 4 1,6 1-1,5 5 2,7 1-2,7 6 0,7 2 0,8 2 0,5 3 0,6 2 0,1 2 0,4 0 0,-2-1 0,-4-3 0,-4 0 0,-8 0 0,-9-3 0,-8-4 0,-8-3 0,-9-4 0,-4-5 0,-7-6 0,-3-8 0,-1-13 0,2-11-5,-1-13-5,10-7-33,1-11-2,11-1 1,3-5 0</inkml:trace>
  <inkml:trace contextRef="#ctx0" brushRef="#br0" timeOffset="1295">1181 280 96,'-10'-25'40,"6"-1"0,2-9-6,11 10-27,3-6-1,8 5-2,4 2 0,6 8-1,3 4 0,1 8-1,-1 11-1,-3 8 1,-5 13 0,-5 12-1,-13 9 1,-8 9-1,-11 10 0,-8 3 1,-8 1 0,-5 1 0,0-7-2,0-9 0,4-10 0,4-9 0,5-10 0,8-7 0,5-9 0,7-12 0,0 0 0,15 7 0,-2-9 0,7 1 0,1-1 0,4-1 0,1 0-3,0-4-7,3 6-33,-4-2-1,-3 2-1,-5-2-1</inkml:trace>
  <inkml:trace contextRef="#ctx0" brushRef="#br0" timeOffset="3338">2191 1405 77,'-3'22'40,"3"-3"0,-2-9 1,2-10-33,4-11 0,1-8-1,-2-14-3,2-8 0,-2-14-1,-1-11-1,0-13 0,-2-9 0,-1-7-1,-1-6 0,1-3 0,0 1-1,2 6 1,1 9-1,1 11 0,2 12 1,-1 15 0,1 14-1,0 12 1,-1 11-1,-4 13 1,0 0 0,-7 20-1,-4 8 1,-5 10 0,-6 9 0,-4 10-1,-6 9 1,-6 5-1,-2 0 1,-1-2-1,1-2 0,2-7 0,4-9 0,4-12 0,7-8 0,5-10 0,7-8-1,11-13 1,0 0-1,0 0 1,17 2-1,2-5 1,6 1-1,7 2 1,3 0 0,5 2-1,1 1 0,3 1-2,-1-5-6,8 3-23,-9-4-11,1 1 1,-3-3-2</inkml:trace>
  <inkml:trace contextRef="#ctx0" brushRef="#br0" timeOffset="3931">2897 1015 90,'0'0'40,"0"0"0,-1-14 0,2 5-36,-4-1 1,-6-6 0,-3 1-2,-7-3 0,-2 1 0,-6-1 0,-2 4 0,-5 5-1,1 5 0,-1 6 0,2 8 0,1 10-1,3 7 1,4 8-1,2 7 0,7 4-1,4 0 1,4 0-1,6-3 2,7-4-2,4-4 0,7-10 0,8-6 0,5-9 0,3-6 0,3-9 0,2-7 0,0-11 0,1-13 0,-3-10 0,-6-13 0,-4-15 0,-5-11 0,-3-12 0,-4-10 0,-4-3 0,-1 3 0,-4 8 0,2 13 0,-3 16 0,0 16 0,0 19 0,0 21 0,-1 24 0,-2 19 0,-2 21 0,0 19 0,-1 17 0,-1 21 0,-1 12 0,1 6 0,1-1 0,3-5 0,2-10 0,1-13 0,2-17 0,0-20 0,1-15 0,-1-14 0,-3-13 0,-3-17 0,0 0-11,-4-22-28,7-6-6,-2-8 1,6-3-1</inkml:trace>
  <inkml:trace contextRef="#ctx0" brushRef="#br0" timeOffset="4586">3352 342 82,'1'-32'41,"1"12"-1,-4 10 2,2 10-33,0 16 0,2 16-2,-3 11-1,0 9-1,-2 7-2,1 3 0,-2-1 0,1-5-1,0-7-1,0-8-1,1-9-2,0-9-1,3-4-5,-1-19-11,0 0-24,3-12-1,4-5 1,0-10 0</inkml:trace>
  <inkml:trace contextRef="#ctx0" brushRef="#br0" timeOffset="4836">3612 322 80,'0'0'41,"8"13"0,-14 11 2,2 13-31,-5 3-1,4 6-4,-1 2-2,0 2-2,5-7-1,5-5 0,3-8-2,6-9 0,3-6 1,4-8-1,3-8 0,1-8 0,0-9 0,-2-6 1,-2-11 0,-6-4-1,-5-8 1,-5 0 0,-6 1 0,-6 1-1,-6 7 0,-6 6-2,-1 15-7,-8 2-27,2 11-8,-3 2 0,1 3-2</inkml:trace>
  <inkml:trace contextRef="#ctx0" brushRef="#br0" timeOffset="17971">4937 198 78,'26'-5'39,"-15"0"-6,-11 5 6,0 0-27,-14 3-1,-14 0-3,-4 2-2,-9 2-3,-6-2 0,-6 0 0,-4-1-2,0-3 1,3 0-1,3-4 0,7-1-1,5-1 1,10 1 0,5-1 0,8 2-1,4 1 0,12 2 1,-6 13-1,7 3 1,1 9-1,0 9 1,-1 10 0,0 7 0,-2 9 1,0 5-1,-2-1 0,0-2 0,0-3 1,1-9-2,1-7 0,0-7 0,2-9 0,1-10 0,1-5 0,-3-12 0,11 2 0,0-10 0,3-6 0,3-2 0,6-1 0,7 2 0,6 3 0,4 4 0,5 8 0,3 9 0,0 7 0,-2 10 0,-2 6 0,-9 8 0,-8 3 0,-11 5 0,-11 3 0,-14-1 0,-8 0 0,-9-3 0,-8 0 0,-4-6 0,-4-4 0,-1-8 0,0-6 0,0-9 0,-1-8 0,0-7 0,0-8 0,3-3 0,3-2 0,3-1-4,8 1-4,6-3-3,21 17-20,-1-20-13,18 13 1,6-1 0,11 3 2</inkml:trace>
  <inkml:trace contextRef="#ctx0" brushRef="#br0" timeOffset="18658">4930 1125 28,'22'-36'34,"-9"-6"2,-3-3 1,-10-3-14,8 9-1,-12-3-8,8 10-3,-9 3-2,6 14-2,-1 15-2,0 0 0,0 30-1,1 10 0,-1 13 0,1 15-1,-3 16-1,1 12 0,-1 7 0,0 2 1,0-1-3,1-4 0,0-7 0,0-9 0,1-14 0,0-8 0,0-13 0,-1-10 0,0-11 0,-1-10 0,1-8-2,1-10-4,0-13-4,-6-15-14,9-1-19,-4-13-1,3-3 0,-2-11 2</inkml:trace>
  <inkml:trace contextRef="#ctx0" brushRef="#br0" timeOffset="19016">5007 1059 64,'19'-57'40,"-1"4"0,9 7 1,-1 5-21,13 14-8,-1 2-3,6 11-3,1 10-2,0 10 0,-4 12 0,-4 13-1,-9 8 0,-8 7 0,-11 4-1,-8 3-2,-10 0 0,-10-4 0,-4-4 0,-7-8 0,-2-7 0,-2-8 0,1-10 0,-2-11 0,2-10-8,-4-21-13,8-3-24,3-8 0,4-4 0,1-4 1</inkml:trace>
  <inkml:trace contextRef="#ctx0" brushRef="#br0" timeOffset="20810">5651 375 87,'-11'2'38,"11"-2"0,-7-14-4,3-3-27,10-1 0,4-9-2,7-3-2,3-4 0,7 0 0,1 4-1,4 4 1,-3 6-1,0 11 1,-7 10-1,-5 13 0,-8 10 0,-7 12 0,-8 10-1,-7 9 1,-6 7-1,-6 2 0,0 2 0,-3-3 0,2-7 0,3-7-1,3-11 1,6-9-1,4-9 1,6-7-1,4-13 2,9 7-2,3-10 0,6-3 0,3-2 0,5 3 0,1-3 0,5 3 0,-2 0 0,-2-4-5,4 9-35,-7-3-4,-5 3 0,-7-2-2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47.78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385 850 23,'-2'12'30,"0"-2"2,2-10-10,2 16 0,-2-16-4,0 0-2,0 0-1,0 0-4,7-12 0,-4 1-2,-4-13-2,-1-5-1,1-8-1,-1-9-1,-1-11-1,-2-7-1,-2-12 0,0 0-1,-1-1-1,-3 1 1,3 3-1,-1 8 1,2 10-1,-1 12 1,4 13 0,0 8 0,3 7 0,1 15 0,0 0 0,0 0 0,0 0 0,-12 21 0,5-5-1,-2 7 0,-3 4 0,-2 3 0,-3 5 0,-4 0 0,-1 2 0,-2-1 0,-2-2 0,-1-4 0,-1-1 0,1-5 0,27-24 1,0 0-1,0 0 0,-38 34-1,38-34 0,-14 12-3,4-10-1,10-2-4,0 0-15,18-14-20,4-5 1,2 2 0,7-8 2</inkml:trace>
  <inkml:trace contextRef="#ctx0" brushRef="#br0" timeOffset="530">537 68 70,'3'-9'38,"-5"0"0,2 9 0,0 0-27,0 14 0,-1 6-2,4 13-2,-2 9-2,3 11 0,0 11-2,3 8 1,0 4-1,1-2-1,1-3 0,0-6 0,1-6-1,-2-10 0,0-11 0,-1-10-1,-1-7 1,0-9-1,-6-12 1,10 4-1,-5-14 2,2-6-4,-1-7 4,3-5-2,2-3-2,0-2 2,2-2-1,2-2 0,2 2-1,-2 0 1,4 3-3,-2-1-2,6 10-15,-4-9-22,1 7-1,-4 2 1,2 6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49.04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354 893 71,'0'0'38,"-11"11"1,11-11 1,-7-18-30,3-5 0,3-4-3,-3-10-2,1-6 0,-2-9-1,1-5-1,-1-8-1,1-4 0,0-4-1,0-1-1,2 1 1,0 4-1,1 7 0,0 9 0,1 9 1,-1 12 0,0 10-1,-2 11 1,3 11 0,-11 4 0,2 11 0,-5 6 0,-2 8-1,-4 5 1,-1 4-1,-4 3 0,-1 1 1,1-3-1,-1-3 1,3-4-1,3-5 0,0-8-2,4-2-1,3-8-2,6 2-8,7-11-29,0 0-1,0-12 0,14 4 0</inkml:trace>
  <inkml:trace contextRef="#ctx0" brushRef="#br0" timeOffset="421">509 105 50,'17'-17'37,"-8"4"-1,-9 13 2,8-11-21,0 23-2,-7 3-4,5 16-3,-3 5-1,3 11-1,-2 6 0,1 9-1,-2 3-1,-1 1-1,0-2 0,0-2-1,-1-6 0,0-6-1,0-6 0,0-12-1,0-6 1,0-7-1,1-9 0,-2-10 0,0 0 2,10-7-2,-5-9 0,2 0 0,1-7 0,3-1 0,4-4 0,2-3 0,2 1 0,1-2-3,3 1 1,-1-3-3,5 7-8,-2-8-31,2 7 0,-5-1 0,4 4-1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50.199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395 1025 74,'-8'15'39,"2"-4"-1,6-11 0,0 0-26,-13-24-2,11 2-4,-3-13-1,2-6-1,-3-12-1,2-10 0,-1-8 0,0-8-2,0-7 0,0-6 0,0 1 0,0 4-1,1 4 0,0 13 0,0 10 1,0 13 0,0 15 0,-1 17-1,5 15 1,-17 13 0,5 9 0,-3 13 0,-2 5-1,-3 8 1,-2 2-1,-2 1 0,-1-2 0,2-3 1,-2-5-1,1-8-1,4-6 1,1-7-2,4-4-1,3-6-1,12-10-3,-11 4-5,11-4-24,17-6-7,0 4 2,1-4-1</inkml:trace>
  <inkml:trace contextRef="#ctx0" brushRef="#br0" timeOffset="468">554 197 45,'-1'-13'36,"-5"4"3,6 9 0,-17 10-15,17 17-9,-5 5-4,6 15-2,1 7-3,2 11-1,0 6 0,3 6-1,-2 0-1,0-2-1,-2-4 0,0-4 0,-3-9-1,0-9 0,0-11 0,-1-9-1,2-10 1,-1-8-1,0-11 0,0 0 0,4-16 1,1-4-1,1-7 0,5-6 0,0-7 0,3-2 0,4-2-1,-1 1-1,4 4-2,-2-3-2,8 14-12,-5-4-25,2 7-1,-3-1 1,4 6-1</inkml:trace>
  <inkml:trace contextRef="#ctx0" brushRef="#br0" timeOffset="999">1154 992 18,'-6'11'33,"2"2"3,0 0 1,6 2-12,-2-15-3,-1 14-6,1-14-3,0 0-3,0-12-2,4-2-2,-2-10-2,1-5-1,-1-9 0,1-8-1,-1-6 0,0-10-1,-2-7 0,-2-7 0,-1-6-1,-2-4 0,0 1 0,0 2 1,0 8-1,0 12 0,0 11 0,2 13 0,2 14 1,-1 10 0,2 15 0,-9 6 0,0 9 0,-3 5 0,-1 6 0,-4 5-1,-3 3 0,-2 3 0,0-2 1,1-1-2,1-3 0,1-4-1,3-4-2,-1-8-4,12 6-13,5-21-22,-7 15 0,7-15-1,10 5 2</inkml:trace>
  <inkml:trace contextRef="#ctx0" brushRef="#br0" timeOffset="1560">1358 322 51,'-7'-26'38,"-2"1"0,3 6 1,-1 0-15,7 19-12,-3-10-3,3 10-2,3 25-2,1 4 0,0 9-1,2 12-1,1 10 1,1 10-1,-2 6-1,1 4 0,-1 1 0,1-4-1,-2-6 0,-1-10 0,-2-9-1,0-12 1,0-11-1,-1-10 0,0-9 0,-1-10 0,0 0 0,7-17 0,-2-2 0,3-4 0,0-7 0,3-6 0,2-7 0,3-4-1,1-3 1,4-1-2,1 1-1,-2-1-3,8 12-14,-7-1-23,5 9-1,-4 6 0,1 7 0</inkml:trace>
  <inkml:trace contextRef="#ctx0" brushRef="#br0" timeOffset="2137">2072 1104 46,'0'0'34,"-17"8"3,17-8 0,-15-12-18,16 1-6,-6-13-3,7-3-2,-5-14-1,3-5-1,-3-12 0,2-7-2,-3-9-1,1-5-1,0-2 0,1 0-1,0 2-1,1 2 0,2 7 1,0 11-1,2 8 0,-1 10 0,0 10 1,0 9 0,-1 8 0,-1 14 0,0 0 0,-5 13 0,-1 4-1,-1 8 1,-5 2 0,-2 7-1,-4 4 1,-3 0-1,-2 0 1,1-3-1,-3-1-1,1-5 0,2-3-2,1-8-2,8 0-6,-3-10-31,11 2-1,5-10 0,-3 9 1</inkml:trace>
  <inkml:trace contextRef="#ctx0" brushRef="#br0" timeOffset="2637">2229 252 62,'0'0'39,"0"0"-1,0 0-4,-1 17-16,-1 4-4,8 14-3,-2 5-4,1 10-1,0 6-2,0 6 0,2 1-1,-2 2 0,-1-2-1,-1-1-1,-1-5 0,0-7 0,0-7-1,-1-7 1,0-8-1,-1-8 0,1-6 0,-1-14 0,1 11 0,-1-11 0,0 0 0,4-16 0,-2 2 0,2-2 0,2-5 0,1-2 1,3-6-1,1-3 0,3 0 0,1-3 0,3 0-1,1 0-1,4 2-3,-3-5-4,11 3-29,-5 0-6,3 4 1,-4-1-2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53.553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360 809 67,'-9'26'39,"5"1"-1,-2-7 2,8-1-27,-2-19-4,-2 12-2,2-12-1,-2-23-3,0 0 1,0-8-1,-2-9 0,-1-8-1,-2-9 0,0-7-1,-1-5 0,2-2 0,-1-5-1,1 1 1,1 3-1,3 6 0,1 8 0,1 10 0,1 11 1,0 9-1,0 10 0,0 9 1,-1 9-1,0 0 1,0 0 0,-4 9 0,-2 1-1,-1 7 1,-5 4 0,-2 5-1,-5 6 1,-3 1-1,-1 4 0,-3 2 0,1 0 0,0-2-2,1-3 0,1-4-1,6-4-3,-2-9-5,11-2-31,8-15-1,-9 15 1,9-15 0</inkml:trace>
  <inkml:trace contextRef="#ctx0" brushRef="#br0" timeOffset="484">388 147 50,'10'-19'35,"-4"7"0,-3 2 1,-3 10-15,11 10-13,-1 8 0,-2 7 0,3 10-1,-2 9 1,2 8-2,0 4 0,-2 7-1,0 1-1,-3 1-1,0-5-1,-1-2-1,-2-8 0,0-5 0,-2-9 0,0-8-1,0-8 1,0-8-1,-1-12 0,0 13 1,0-13-1,0 0 0,3-18 0,0 4 0,2-7 1,3-4-2,3-7 1,2-6 0,2-3 0,6-2 0,2-1 0,-1-1-2,3 2-1,-1 0-4,8 8-23,-7-1-13,0 6 0,-6 3-1,3 4 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54.708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347 1044 74,'0'22'39,"-2"-10"-1,2-12 1,0 0-32,4-21 1,-3-7-3,1-4-2,-3-10 1,1-6-1,-2-7 0,-1-5 0,-4-4 0,3-3-2,-3-2 1,3-1-1,-3 0 0,4 4 0,-1 4 0,3 8-1,1 8 1,0 10 0,1 7 0,-1 10 0,1 7 0,-1 12 0,0 0 0,0 0 0,-12 18 0,3 0 0,-1 5-1,-6 3 1,1 6-1,-7 2 0,1 3 1,-2 0-1,-1 1 0,-1 0 0,-1-1 0,0-5-1,2-3 0,3-5-3,4-2-2,0-11-5,13-1-25,4-10-7,0 0 1,0 0-1</inkml:trace>
  <inkml:trace contextRef="#ctx0" brushRef="#br0" timeOffset="468">437 301 68,'7'-13'38,"-7"13"-2,0 0 2,0 0-27,5 13-3,0 9-1,-3 5-2,3 10-1,-2 5 1,2 8 0,-1 4-1,1 3 0,-2 0 0,0 0-2,0-2 1,0-1-1,-1-6-1,2-5 0,-1-4 0,0-8 0,-1-7-1,1-4 1,-1-8-1,-2-12 0,3 10 1,-3-10-1,6-13 0,-1 0 0,3-8 1,3-4-1,2-9 0,4-5 0,3-5 0,2-4-1,2 0-1,0-1-1,2 1-2,-2-3-4,5 7-27,-5 2-8,0 8 2,-4 2-1</inkml:trace>
  <inkml:trace contextRef="#ctx0" brushRef="#br0" timeOffset="1154">1092 873 71,'0'0'39,"0"0"1,0 0 1,0 0-28,0 0-3,0 0-2,0 0-2,0 0-1,0 0 0,0 0-2,0 0-1,0-23 0,1 1 0,-1-8-1,1-7-1,-1-13 1,1-10-1,-2-9 1,0-8-1,-1-3 0,0-1 0,-2 2 0,0 6 0,1 11 0,-1 12 0,0 11 1,1 13-1,0 11 0,3 15 0,0 0 1,0 0-1,-11 19 0,7-2 0,-2 1 0,-1 6 0,-2 2 1,-4 2-1,-3 4 0,-1 1 0,-2 2 0,-1 2 0,-2-2 0,2-1-2,0-3-1,7-1-5,-1-13-9,9 3-25,1-10-3,4-10 2,8 11-1</inkml:trace>
  <inkml:trace contextRef="#ctx0" brushRef="#br0" timeOffset="1731">1200 198 71,'-2'-25'39,"3"8"0,-4 2 1,3 15-26,0 0-3,9 24-3,-6 5-2,3 12 0,-1 8-1,1 11-2,1 7 1,-1 5-2,-1 0 1,-1-3-2,-2-5 0,-1-6 1,-1-9-2,1-9 0,-2-10 0,2-8 0,-2-8 0,1-14 0,0 0 0,0 0 0,9-9 0,-1-8 0,3-5 0,2-7 0,5-5 0,3-7-2,3-3 0,1-5-3,4 0-4,-8-5-25,10 5-11,-6-3 2,2 6-1</inkml:trace>
  <inkml:trace contextRef="#ctx0" brushRef="#br0" timeOffset="2355">1847 942 86,'-6'11'37,"4"0"2,2-11-8,0 0-21,0-20-1,4 4-3,-1-11-1,0-5-1,-1-8 0,0-7-1,-1-8-1,0-8-1,-1-7 0,0-4 0,-1-5 0,2 0-1,-1 4 0,2 6 0,-1 10 1,1 11-1,-1 11 0,0 12 1,0 13-1,-1 12 1,0 0 0,-5 16 0,-1 4 0,-4 5 0,-4 8-1,-2 4 1,-2 3 0,-5 2-1,2-2 0,-1-4 0,3-3-1,1-5-1,4-6-1,2-5-1,5-1-4,7-16-5,-4 17-28,4-17-2,11 11 1,-11-11 0</inkml:trace>
  <inkml:trace contextRef="#ctx0" brushRef="#br0" timeOffset="2808">1960 153 62,'12'-29'36,"-1"6"-1,0 11 3,-1 9-28,4 13-2,-6 10 1,2 16-1,-6 9-1,1 13 1,-5 11-1,1 9-1,-3 3-1,0 1-1,1-2-1,0-5 0,1-7-1,1-9-1,1-15 0,0-9 1,1-11-2,1-7 0,-2-8 0,-2-9 0,0 0 0,7-12 0,-3-2 0,1-4 0,3-7 0,2-4 0,4-5 0,2-4 0,4-1 0,-1-3 0,4 0-3,2-2-2,3 4-2,-4-7-10,6 9-26,-3-1-1,1 5 0,-2-2 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58.218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287 734 34,'-2'29'31,"3"0"0,-1-8-1,-2-8-15,7 2-5,-5-15 1,0 0 0,0 0-1,0 0 1,5-26 0,-3 9 0,-4-12-2,3-4-3,-2-8-1,0-6-2,-1-8-1,0-7-1,-1-5 0,-1-4 0,0 0 0,0 1-1,0 7 0,1 8 1,-1 7-1,2 13 0,1 9 1,1 10 0,0 7-1,0 9 1,0 0 0,0 0 0,-4 17-1,-1-1 1,-4 3 0,-4 5 1,-5 5-2,-2 3 0,-4 3 0,-2-2 0,0 0 0,-1-2 0,3-4-3,1-3 0,6-4-2,1-7-5,12 3-20,4-16-14,-4 13 1,4-13 0,11 7 1</inkml:trace>
  <inkml:trace contextRef="#ctx0" brushRef="#br0" timeOffset="530">405 135 70,'0'-17'38,"1"7"0,-2-3 1,1 13-28,0 0-1,10 27-1,-7 0-1,6 14-1,-2 7-1,1 9 0,1 11-2,2 4 0,-3 2-1,1-4-1,0-3-2,-3-9 0,-1-6 0,0-10 0,-1-11 0,-1-10 0,0-8 0,-3-13 0,0 0 0,12-2 0,-5-13 0,3-6 0,3-4 0,4-6 0,3-4 0,6-3 0,2-4 0,6-1-3,4 2-1,-1-3-3,5 7-7,-6-4-29,2 6-1,-8 1 1,-1 5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59.49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252 989 71,'0'12'38,"2"-1"0,-2-11 2,0 0-29,0 0-1,12-11-2,-11-4-2,2-5-1,-3-7 0,1-5-1,-3-10-1,0-6-1,-1-9 0,-1-6-1,1-6 0,0-3 0,0 0-1,1-1 1,0 5-1,0 7 0,1 7 1,0 13-1,0 9 1,0 10-1,1 8 0,0 4 1,0 10 0,0 0-1,-4 10 1,0 2 0,-1 4-1,-4 2 2,0 4-2,-4 3 0,-1 2 0,-2-2 0,-1 3 0,-2-5 0,-1 1 0,0-1-2,1-1-1,-1 0-1,5 1-5,-5-7-16,10 3-19,1-5 1,7 0-2,2-14 3</inkml:trace>
  <inkml:trace contextRef="#ctx0" brushRef="#br0" timeOffset="546">422 330 30,'0'-22'32,"3"2"4,-3-3-1,9 10-14,-11-8-1,9 12-6,-7 9-2,0 0-1,4 9-2,-1 17-1,-1 9-2,4 11-1,0 9-1,2 12 0,0 4-1,1 4-1,-1-2 1,0-2-3,-1-5 0,-2-9 0,-1-8 0,-2-10 0,0-8 0,0-10 0,0-11 0,-2-10 0,0 0 0,12-11 0,-3-5 0,0-2 0,4-5 0,2-1 0,3-4 0,4-1 0,1 1-3,2-4-2,3 1-5,-5-9-22,9 5-13,-4-5 2,0 5-1,-4-3 1</inkml:trace>
  <inkml:trace contextRef="#ctx0" brushRef="#br0" timeOffset="1217">1264 964 67,'-4'15'39,"2"-1"0,-1-5 1,3-9-24,0 0-7,0 0-2,11-4-2,-6-11-1,-2-8-1,0-4 0,-1-10-1,-1-7-1,-1-9 1,0-6-1,-3-9 0,0-5 0,-1-3-1,1-1 1,1 3-1,0 6 0,0 9 0,1 8 1,1 12-1,1 12 0,0 8 0,-1 9 0,0 10 1,1-10-1,-1 10 1,0 0-1,0 0 1,-11 19 0,2-1-1,-1 3 1,-5 7-1,-1 3 0,-2 2 0,-3 2-1,0 0 0,0-3-1,3-4-2,-2-7-2,8 3-7,-6-13-27,11-2-3,7-9 1,0 0 1</inkml:trace>
  <inkml:trace contextRef="#ctx0" brushRef="#br0" timeOffset="1716">1400 111 48,'10'-12'38,"-10"12"0,13 7 0,-12 11-18,6 19-4,-7 4-4,4 13-3,-2 6-2,1 8-2,-2 1 0,1 2-1,-1-5-1,1-1-1,-2-6 0,0-4 0,0-7-1,0-6 0,0-6-1,-1-8 1,1-5-1,-1-7 0,2-5 0,-1-11 1,0 0-1,0 0 0,11-9 0,-2-6 0,1-6 0,3-6 0,4-5 0,3-5-1,4-5 0,1-1-1,2 1-3,0-4-2,6 9-15,-7-5-21,1 6-1,-7 2 1,2 10 0</inkml:trace>
  <inkml:trace contextRef="#ctx0" brushRef="#br0" timeOffset="2293">2140 984 63,'-4'14'37,"0"1"1,4-15 0,-1 16-25,1-16-2,0 0-3,6-17-1,-2 1-2,-2-7 0,1-7 0,-3-7-2,1-7 0,-3-7-1,-1-6-1,-1-7 0,-1-6 0,-1-3 0,2-2-1,0 1 1,1 3-1,1 5 0,2 8 1,0 8-1,2 12 0,0 11 0,0 6 0,0 10 0,-2 11 1,0 0-1,0 0 1,-2 10 0,-3 4 0,-3 3-1,-4 5 1,-3 4 0,-2 4-1,-4 2 1,0-2-1,-2 1 0,2-3-1,1-2-1,2-6 0,4-4-3,2-6-2,7 3-8,5-13-27,0 0-1,0 0 0,0 0 1</inkml:trace>
  <inkml:trace contextRef="#ctx0" brushRef="#br0" timeOffset="2808">2248 165 35,'11'-9'34,"-11"9"3,0 0 1,0 0-17,5 16-2,-6-3-5,7 14-3,-4 3-2,3 13 0,0 5-3,1 9 0,0 6-2,0 6 0,-1 1-1,-2 1-1,-1-3-1,1-4 1,-1-6-2,0-8 0,0-9 0,1-8 0,-2-10 0,2-7 0,-1-7 0,-2-9 0,0 0 0,0 0 0,10-12 0,-5-3 0,2-2 0,1-4 0,3-5 0,3-7 0,0-3 0,2-5 0,3-2 0,-1-2-2,3-1-2,-2-2-2,4 10-7,-8-6-30,4 11-1,-5 1 1,1 7-1</inkml:trace>
  <inkml:trace contextRef="#ctx0" brushRef="#br0" timeOffset="3541">3005 1026 59,'-10'-1'38,"10"1"0,-9-13 2,9 13-22,6-28-6,2 8-2,-5-10-3,4-3-1,-1-10-2,-1-5 0,-3-8-2,-1-8 0,-3-6-1,-1-3 0,-3-2-1,-3-2 1,2 3-1,-2 5 1,1 5-1,-1 13 1,4 9-1,-1 9 0,4 13 1,-1 8-1,3 12 0,0 0 0,-4 13 0,3 0 0,-1 1 1,1 4-1,-3 1 0,2 2 0,-4-2 0,-1 1 1,-1-2-1,-2 3 0,-1-2 1,-3 2-1,-1 0 0,-1 1 0,-2 1 0,0 0-1,0 0-1,1 2-1,3 0-1,0-6-4,8 5-7,-1-12-27,7-1-1,0-11 1,0 0 0</inkml:trace>
  <inkml:trace contextRef="#ctx0" brushRef="#br0" timeOffset="4087">3172 67 59,'0'0'38,"-6"12"0,4 7 1,-3 6-24,8 13-2,-6 4-4,5 11-1,-4 6-1,3 7-1,-2 3-1,1 3-2,-1 2 1,-1 0-2,1 0 0,-1-5-1,0-7 0,1-6 0,0-8-1,1-6 1,-1-12-1,2-6 0,0-9 0,1-4 1,-2-11-1,0 0 0,0 0 0,9 1 2,-9-1-2,11-20 0,-3 8 0,1-5 0,2-3 0,4-1 0,-1-4 0,4-3 0,-1 0-2,1-5-1,2 2-3,-6-7-5,7 1-31,-6 0-3,1 5 1,-4 0 0</inkml:trace>
  <inkml:trace contextRef="#ctx0" brushRef="#br0" timeOffset="4711">3695 955 6,'-5'13'28,"5"-13"3,0 0 4,0 0-15,2-10 1,-2 10-2,2-13 1,-2 13-3,2-18-4,0 6-2,-5-8-4,3-3-2,-2-8-2,1-7 0,-1-7-1,0-8-1,-1-7-1,1-5 1,-1-2-1,1 0 1,0 0-1,0 5 0,1 6 1,2 6-1,0 7 0,0 4 0,2 7 0,0 4 0,0 8 0,0 3 0,0 4 1,-2 3-1,-1 10 1,1-9-1,-1 9 1,0 0-1,-11 9 1,2 1-1,-1 4 0,-3 4 1,-5 3-2,-1 6 1,-4 3 0,0 0-2,2-1 0,-1-2-1,4-1-4,-2-11-5,10 1-28,-2-7-3,12-9 1,-12 7-1</inkml:trace>
  <inkml:trace contextRef="#ctx0" brushRef="#br0" timeOffset="5273">3857 45 58,'0'0'38,"0"0"0,5 9 2,2 7-22,-7 1-6,5 8-2,-4 5-3,4 9 0,-2 2-1,0 6-1,1 5-2,-1 3 0,-1 2 0,0 2-1,0-2 0,0 0-1,0-3-1,0-3 2,-1-8-2,2-5 0,-1-7 0,0-7 0,-1-6 0,1-6 0,-2-12 0,0 13 0,0-13 0,0 0 0,0 0 0,3-10 0,-3 10 0,11-19 0,-4 4 0,4-6 0,3-7 0,4-4 0,3-7 0,4-5 0,2-1-2,-4-3-4,10 7-18,-8-5-20,-3 6-1,-3 2 0,-1 4-2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14.668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40 540 9,'4'-49'34,"0"5"1,1 6 3,7 13-17,-10 2 2,-2 23 2,10 8-14,-6 21-2,-7 11-1,2 17-2,-7 14 0,1 10-2,-4 9-1,1 3 0,-3-9-2,4-7 1,0-11-2,5-14 1,3-14-1,5-13 0,6-12 1,4-12 0,7-10-1,5-4 1,8-1 0,3-1 0,5 2 0,5 2-1,1 3 0,0 6-1,-2 4-2,-6 2-2,-2 4-3,-11-9-5,1 4-10,-14-11-19,-3-3 2,-8-11-1,-2-5 2</inkml:trace>
  <inkml:trace contextRef="#ctx0" brushRef="#br0" timeOffset="359">462 387 56,'-7'-62'38,"3"20"0,0 20 1,8 32-21,-7 19-4,7 24-3,-6 20-4,2 27-1,-1 18-2,-1 15 0,-1 6-1,1 3 0,1-7-1,-1-9-1,2-16 0,0-20-1,1-20 1,0-15-1,0-15 0,-1-16-2,0-11-1,0-13-2,0-10-8,-1-11-29,6-3-1,-2-6 1,7-3-1</inkml:trace>
  <inkml:trace contextRef="#ctx0" brushRef="#br0" timeOffset="671">1119 1042 86,'14'-38'41,"-7"7"0,-14 0 0,-5 10-32,-11-3 0,-1 10-3,-11 2-2,-2 8-1,-6 7-1,-1 7 0,0 5-1,2 4 0,7 7-1,3 1 0,9 3 1,8 4-2,9 2 1,8 3 1,9 2-1,11 3 0,6 3 1,10 2-1,5 1 1,6 0 0,-2-1 0,-2-2 0,-6-3 0,-7-3 1,-11-3-2,-9-5 0,-14-6 0,-8-2 0,-10-8 0,-6-4 0,-6-7 0,-3-5 0,-1-7 0,0-4 0,3-3-3,0-6-4,10 2-9,2-8-28,10 0 0,3-4 0,10 0 0</inkml:trace>
  <inkml:trace contextRef="#ctx0" brushRef="#br0" timeOffset="1311">1286 542 72,'-5'-29'39,"3"-3"-1,9 2 1,2 0-30,10 7 0,1 0-2,8 11-2,2 9-1,4 8-1,-3 9 0,0 13 0,-7 9-1,-7 11 0,-11 9-1,-11 7 1,-9 4 0,-10 6 0,-9-2-1,-3-1 1,0-8 0,1-6-1,6-12 0,6-10-1,6-9 1,9-9-1,8-16 0,10 10 0,7-13 0,6 1 0,7-2 0,5 3 1,5 1-1,2 1-1,2 6-5,-7-6-36,4 7-1,-6-6 0,-7-1-2</inkml:trace>
  <inkml:trace contextRef="#ctx0" brushRef="#br0" timeOffset="6693">2084 496 76,'0'0'37,"-9"6"-5,9-6 1,11-8-24,4 3-1,6-5-3,9 0 0,7-2-2,9 3 0,5-1-1,3 2-1,1 4 1,-4 3-1,-6 3 0,-8 9 0,-10 3 1,-12 6 0,-12 5 1,-10 7-1,-11 4 1,-9 7-1,-8 2 1,-5 1-1,-4-1-1,0-1 0,2-6 0,2-4 0,5-7 0,4-9-1,9-4 0,5-7 0,5-5 0,12-2 0,-9-3-1,9 3 1,11-1 0,2 5 0,8 5 0,8 5 0,4 9 1,7 8-1,3 8 1,1 8 0,-3 6 0,-7 5 0,-8 0 1,-10 3-1,-12-3 0,-12-3 1,-9-4 0,-9-5-2,-7-5 0,-6-7 0,-5-5 0,-1-9 0,1-7 0,-1-8 0,3-9 0,1-6 0,4-7-2,2-7-2,7-1-3,3-9-6,12 5-30,4 0-1,11 5 1,7 0 0</inkml:trace>
  <inkml:trace contextRef="#ctx0" brushRef="#br0" timeOffset="7364">3260 1281 82,'12'-11'40,"-1"3"-1,-5-14-7,5 11-20,-11-9-3,-5 2-1,-8-5-3,-4 2 0,-11-4-1,-4 1-1,-8-1 0,-3 6 0,-1 4 0,-1 6-1,1 7-1,2 8 0,3 12 2,3 8-3,4 12 0,4 8 0,4 9 0,4 7 0,7 3 0,6 0 0,6-4 0,8-5 0,8-9 0,7-11 0,8-11 0,8-13 0,6-12 0,4-10 0,3-15 0,-1-10 0,0-12 0,0-11 0,-6-15 0,-7-15 0,-6-13 0,-7-11 0,-3-6 0,-7-3 0,-3 6 0,-5 10 0,-3 15 0,-2 20 0,-1 20 0,-1 20 0,1 30 0,0 0 0,-11 43 0,7 16 0,1 24 0,-1 18 0,0 16 0,2 13 0,2 6 0,1 0 0,0-7 0,1-11 0,-1-21 0,0-16 0,-1-17 0,-2-17 0,1-11-12,-3-24-32,4-12-2,-14-15 1,3-15-2</inkml:trace>
  <inkml:trace contextRef="#ctx0" brushRef="#br0" timeOffset="9579">4174 36 69,'0'-11'38,"0"11"-1,-15-15 2,0 12-29,-8-3-1,2 8-1,-7 0-2,-3 7-1,-4 3-1,0 7 0,0 3-1,0 9-1,-1 4 1,1 6-1,2 6-1,6 6 1,2 4-1,3 6 1,6 2-1,6 2 0,4 0 0,8-1-1,8-5 1,6-4-1,7-8 0,5-7 0,8-10 0,3-11 1,5-12-1,2-11 0,-1-14 1,-1-10 0,-5-11-1,-5-7 1,-10-3 1,-8-3-2,-12 1 0,-9 4 0,-10 8 0,-7 9 0,-10 16 0,-6 12 0,-3 12 0,-1 14 0,1 13 0,4 11 0,3 12 0,7 5-4,16 5-32,0 3-8,10 1-1,3-6-1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8:05.95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228 868 60,'0'0'39,"0"0"1,0 0 0,0 0-24,-4-14-5,7-2-2,-4-6-4,2-5-1,-2-9 0,0-4-1,-1-8 0,0-6-1,0-10-1,1-4 0,1-6 0,2 1 0,0 2 0,0 6-1,1 5 1,0 11 0,0 13 0,1 11 0,-3 8 0,-1 7 0,0 10 0,0 0 0,0 0 0,-7 13-1,2 1 1,-4 2 0,0 3-1,-1 2 0,-1 2 0,-2-1 1,-1 1-1,-1-2-1,-1 1 0,-3 0 0,-1 1-2,-1-3-1,3 3-3,-3-6-3,10 7-7,-3-9-27,9 2 2,4-8-1,7 0 3</inkml:trace>
  <inkml:trace contextRef="#ctx0" brushRef="#br0" timeOffset="484">362 95 51,'7'-18'37,"-2"5"0,-3-1 1,-2 14-23,0 0-3,13 3-1,-12 13-3,3 10-1,-4 9 0,3 9-2,-2 8-1,0 5 0,0 5-1,-1 2-1,0 0 1,1-1-2,-2-3 0,1-4 0,0-5 0,-1-5 0,0-8-1,1-7 1,-1-6-1,0-6 0,1-9 1,0-10-1,0 0 1,0 0-1,6-13 0,-1-1 1,3-6-1,3-3 0,3-4 0,3-5 0,2-2 2,2-2-4,1-2 1,1-5-1,0 2-2,-3-4-3,5 8-10,-7-6-26,2 3-1,-6 2 0,2 5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8:07.110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324 861 56,'-2'16'38,"2"1"0,-4-7 1,6 3-27,-2-13 1,-5 12-4,5-12-2,0 0-1,-14-2-1,14 2-1,-7-22-1,4 3 0,0-8-1,2-7 0,-1-8-1,2-9 0,0-6 1,0-6-2,0-3 1,0-2-1,1 3 1,-1 4-1,0 3 0,1 8 1,-1 6-1,0 7 0,0 6 0,-1 5 1,0 3-1,-2 3 0,1 3 0,0 3 1,-1 3-1,0 0 1,3 11-1,-8-10 1,8 10-1,0 0 0,-12 5 0,12-5 0,-16 20 0,6-4 0,-2 5 0,-4 3 0,-2 4 0,-2 1 0,0 1 0,-2-1 0,0-2-1,0-4 0,4-1-3,-2-8-2,8 2-4,-6-10-22,12 5-11,6-11 0,-6 17 0</inkml:trace>
  <inkml:trace contextRef="#ctx0" brushRef="#br0" timeOffset="577">398 126 54,'6'-20'38,"-1"4"0,-3 3 0,7 8-22,-9 5-5,0 0-1,5 11-3,-2 11 0,-3 4-1,2 9-1,-1 8-1,3 10-1,-2 5 0,1 7-1,2 2 0,1 5 0,0-2-1,2-1 0,-1-7-1,0-4 1,-1-9-1,2-10 1,-2-8-1,0-10 1,-4-6-1,0-6 0,-2-9 1,0 0-1,0 0 1,0 0-1,6-15 0,-3 5 0,2-2 0,2-2 2,0-4-2,2 0 0,0-6 0,1-3 0,2-3-2,-1-5 1,2-3-1,0-5-2,3 2-1,-5-4-4,10 10-20,-8-4-15,2 5 1,-4 3-1,2 6 1</inkml:trace>
  <inkml:trace contextRef="#ctx0" brushRef="#br0" timeOffset="1217">1065 895 24,'-3'14'31,"0"-3"4,3-11 0,0 17-16,0-17-5,0 0 1,3-17-3,1 6-1,-5-10-1,3 0-3,-4-9 0,1-3-2,-1-5-1,-1-5-2,0-4 0,-1-3 0,1-4-1,1 0 0,0 0-1,1 1 1,0 4-1,2 4 1,-1 4-1,2 6 1,-1 3-1,1 8 0,1 3 0,-1 5 1,0 3 0,-2 13-1,3-14 0,-3 14 1,0 0 0,0 0-1,0 0 0,0 0 1,0 0 0,0 0-1,-11 2 0,11-2 1,-13 11-1,5 1 0,-3 1 0,-3 2-1,0 6 0,-4 0-2,2 6-4,-9-7-15,8 10-21,-2-3-1,3-1 0,1-6 0</inkml:trace>
  <inkml:trace contextRef="#ctx0" brushRef="#br0" timeOffset="1856">1228 279 46,'-5'-25'33,"2"6"2,1 0 1,-1 3-19,8 7-5,-5 0-3,0 9-2,0 0 2,9 19-1,-8 0 0,1 10-2,-1 6 0,2 9-1,-3 6-1,2 6-1,-1 1 0,0 3-1,1-2 0,0-2 0,-1-3-2,2-4 2,0-6-2,0-7 0,1-6 0,-1-6 0,0-7 0,-1-5 0,1-2 0,-3-10 0,0 0 0,0 0 0,10 0 0,-10 0 0,10-18 0,-1 3 0,1-7 0,1-3 0,0-9 0,4-4 0,-2-3 0,1-4-3,2 3-4,-3-6-5,8 7-28,-4 1-5,2 7 0,-1-1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8:09.77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290 856 78,'0'0'42,"0"0"-2,-9-4 3,5-9-34,8-1 0,-3-9-4,2-3-1,-2-10-1,0-4 0,-2-9 0,-1-4 0,0-4-1,-1-6 0,1-4-1,1 0 0,0 2-1,1 4 1,1 6-1,1 8 0,-1 8 0,2 10 1,-1 8-1,-2 7 1,0 14 0,0-13-1,0 13 1,0 0-1,0 0 2,0 0-2,-10 10 0,10-10 0,-12 15 0,4-2 0,-3 1 0,-4 4 0,-2 3 0,-5 4 0,-2 3 0,-2 0 0,1 1 0,-1 0 0,1-3-3,2-2 1,6-3-2,2-8-4,10 4-9,5-17-26,-4 12-3,4-12 3,9 0-2</inkml:trace>
  <inkml:trace contextRef="#ctx0" brushRef="#br0" timeOffset="500">410 99 61,'6'-15'41,"-4"0"-2,1 6 3,-3 9-25,0 0-6,0 0-2,0 0-3,2 14-1,-2 5-1,0 4 0,0 9-1,-2 5-1,2 6 1,-1 5-1,0 3 0,0 0 0,0 4 0,0-1-2,0-1 0,1-3 0,1-4 0,-1-5 0,0-7 0,1-4 0,0-6 0,-1-7 0,1-6 0,-1-11 0,2 10 0,-2-10 0,0 0 0,13-16 0,-6 2 0,2-6 0,4-4 0,3-7 0,2-4 0,0-6 0,1-3 0,1 2-9,-4-11-21,5 7-16,-5-1 0,-2 1-1,-5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6:58.188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79 100,'0'0'27,"0"0"3,0 0 0,0 0-20,16-6-2,10 9-2,8-1-1,8 1-2,6-3 0,10 1 0,3-4 0,5-3-1,2-2 0,-1-3 0,-3 1-1,-4 1 0,-6 1 0,-8 1 0,-10 2-1,-8 1 1,-7 2-1,-8 1 1,-13 1 0,13 0-2,-13 0-4,0 0-8,-9-9-29,9 9-1,-15 0 0,2 5-1</inkml:trace>
  <inkml:trace contextRef="#ctx0" brushRef="#br0" timeOffset="484">226 415 37,'-2'-21'35,"0"6"3,2 15 0,1-11-14,5 22-10,-2 3-2,2 16-1,-1 6-4,3 12 0,-2 5-1,-1 9-2,0 0-1,0 1 0,0-3-2,-2-7 0,1-8 0,0-7 0,-2-8-1,1-8 0,-2-7 0,-2-4-2,1-11-1,0 0-4,0 0-11,-1-14-23,4-2-2,-1-5 0,5-3 1</inkml:trace>
  <inkml:trace contextRef="#ctx0" brushRef="#br0" timeOffset="780">617 542 72,'6'-22'39,"-3"7"0,-7 0 2,5 5-30,-10-2-1,9 12-1,-20-10-2,6 10-2,-5 3-1,0 5-2,-3 5 0,2 4 0,1 2-2,3 3 1,3 2-1,3 1 0,6 0 1,5 1-1,7 0 1,4-1-1,5 1 1,3-1-1,2 3 1,2 0 0,-2 0 0,0-1 0,-6 0 0,-4 0 0,-4-1 1,-5-3-2,-5-1 0,-5-5 0,-5-3 0,-3-2 0,-3-7 0,-3-6 0,-2-6-4,-4-10-3,3 0-7,-3-14-29,5-1-1,-1-3 0,6 1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6:59.70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39 35 14,'0'0'27,"-21"-5"1,12 3 4,9 2-21,-12-6 4,12 6-1,0 0 1,0 0 0,0 0-2,0 0-2,16 5-2,4-3-1,2-4-3,11 1-1,7-3 0,9-1-2,7 0 0,7 0-1,1 1 0,-2 2 0,-1 2 1,-5 1-1,-8 2 0,-9 1 0,-9 0 0,-9-1 0,-7 0 0,-5-1 0,-9-2-1,0 0-1,0 0-3,-2-11-7,2 11-30,-11-3-2,11 3 1,-16 4-2</inkml:trace>
  <inkml:trace contextRef="#ctx0" brushRef="#br0" timeOffset="546">98 474 61,'-13'-6'36,"3"-1"0,4-10 1,9 4-28,1-7 0,11 3-2,1-1-2,7 4 0,2 2 0,3 6-1,-3 7 0,0 7-1,-3 8 0,-5 7 0,-6 7-1,-7 5-1,-7 5 1,-7 4-1,-4 5 0,-4 3-1,-3 0 1,0-3-1,2-3 0,4-4 0,3-6 1,2-6-1,5-9 0,5-5 0,3-7 0,-3-9 0,20 9 0,-5-9 0,4-1 0,3-1 1,4 0-1,0-1 0,0 1 0,0 0 0,-3 1-2,-2-3-3,-1 5-7,-9-8-29,3 0-1,-5-4 1,1-1-3</inkml:trace>
  <inkml:trace contextRef="#ctx0" brushRef="#br0" timeOffset="999">731 531 72,'9'-20'39,"-5"-2"0,-4 5 2,-5-4-32,2 7 1,-9 0-2,-1 6-2,-5 3 0,-3 5-2,-1 2-1,-1 5 0,1 4-2,2 3 0,1 3 0,3 0 0,5 3-1,4 2 0,3 2 0,6 1 0,4 4 0,4 3 1,4 1-1,4 1 1,1 3-1,2-1 0,-1-3 1,-2-1 0,-5-3 0,-4-4 0,-5-3 0,-5-3 0,-6-5 0,-5-3 1,-5-5-2,-5-3-2,-1-3 1,-2-6-3,0 1-2,-2-12-8,5 3-29,4-5-1,6-1 0,2-6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01.542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23 64,'0'0'37,"20"-8"0,-6 2-1,11 7-28,2-4 2,11 7-2,4-4-2,4 4 0,1-1-2,0 1-1,-2-2 0,1 1-1,-3-2 0,1-2-1,-3-2 0,1 0 1,-1-1-1,-3-1-1,-2 1 1,-6 1 0,-6-1-1,-5 3-1,-5 2-2,-14-1-4,14 2-25,-14-2-10,0 0 1,0 0-2</inkml:trace>
  <inkml:trace contextRef="#ctx0" brushRef="#br0" timeOffset="359">960 8 52,'0'0'37,"0"11"1,0-11-1,18 7-21,-8-7-5,10 4 0,-1-4-4,6 1-1,5-2-2,6 1 0,3-1-2,4 1 0,1 0-1,-1 1 0,-1-1 0,-3 2 0,-6-3-1,-4 1 1,-7-2-1,-6 1 1,-4-1-2,-12 2 0,10-5-3,-10 5-6,0 0-30,-8-11-2,8 11 1,0 0-2</inkml:trace>
  <inkml:trace contextRef="#ctx0" brushRef="#br0" timeOffset="702">1737 39 64,'10'2'38,"1"-2"0,3 1 1,3-4-29,7 5 0,1-4-3,7 1-2,1-1-1,4 2-1,0-2-1,0 1 0,-1 1 0,0 1 0,-3-1-1,-4 2 0,0-1-1,-1 0 1,-1 1-1,-4-2 0,-2 2-3,-7-5-6,-1 8-30,-13-5-3,12 9 1,-12-9-1</inkml:trace>
  <inkml:trace contextRef="#ctx0" brushRef="#br0" timeOffset="1217">791 638 62,'-9'-8'36,"3"-5"1,4-7 0,10-1-28,0-8 1,9 2-3,4-3-2,7 6 0,3 3-2,2 10 0,-1 7 0,-2 10 0,-6 9-1,-5 10 0,-8 11 0,-10 7-1,-10 9 1,-6 5 0,-4 6 0,-3 3 0,0-4-1,2-3 0,5-7 1,5-9-2,7-10 1,9-12-1,7-13 0,5-11-1,7-10 0,4-9-1,3-5-1,1-8 0,2-1-1,-2-3-1,-2 0 1,-4-2 0,-3 4 0,-4 2 2,-3 5 0,-3 3 1,-4 4 2,-1 8 1,-9 15 1,14 1 1,-7 18 0,3 12 0,-2 11 1,3 12-1,1 9-1,0 9 0,-1 1-1,-2-3 0,-1-2-1,-3-5-1,-5-8 1,-3-7 0,-1-12-1,-2-8 0,0-7 0,-2-8 0,8-13 0,-12-2 0,6-13 0,2-12-1,0-13 1,0-13 0,1-14-1,3-8 1,2-3 1,2-2-1,5 3 0,5 6-1,5 12 2,6 12-1,5 13 0,0 11 0,2 8 0,2 10 0,-2 7 1,-5 10-1,-4 9 1,-7 7 0,-9 8 0,-6 5 0,-9 5 0,-6 1 0,-5 2 0,-5-6 0,-3-6-1,-1-9-1,0-7-2,-2-10-1,6-7-8,-4-16-30,4-9-3,1-7 2,5-4-2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04.00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9 72 41,'0'0'36,"-13"-5"2,13 5 1,0 0-20,0 0-1,13 3-7,2-4-2,10 1-2,4-5-1,10-1-2,8-3-1,8 0-1,3-1 0,2 1-1,0 1 0,-3 0 0,-5 5 0,-7 2-1,-10 0 1,-7 2-1,-8 1-1,-6-1-1,-5 2-4,-9-3-25,0 0-12,0 0 1,0 0-2</inkml:trace>
  <inkml:trace contextRef="#ctx0" brushRef="#br0" timeOffset="452">96 551 59,'-7'-9'36,"5"-3"-2,5-2 1,1 0-28,15-3-3,3-2 1,6 5-1,1 1 1,2 7-1,-4 4 1,-2 7 0,-10 5-1,-3 9 0,-11 3 0,-6 5-1,-8 1 0,-3 2-1,-5 1-1,-2-3 0,0-3 0,1-4 0,1-4-1,5-3 0,2-5 0,5-5 0,9-4 0,0 0 0,0 0-1,0 0 1,23-6 0,-4 8 0,5 1 0,3 4 1,0 4 0,0 5-1,-5 2 2,-1 5-1,-9 1 0,-5 3 1,-8 0-1,-5 1 1,-5-2-1,-4-4 0,-1-2 0,-3-4 0,0-5-1,1-5 0,1-3 0,-1-6-1,3-2-2,0-2-1,5 1-3,-1-12-9,9 6-27,3-5 1,9 2-1,2-4 2</inkml:trace>
  <inkml:trace contextRef="#ctx0" brushRef="#br0" timeOffset="967">642 634 71,'15'-19'41,"-7"7"-2,-11 0 2,3 12-30,-20-15-2,6 13-2,-3 3-3,-2 4 0,0 1-2,2 4 0,0 0 0,2 3-1,2 1-1,6 2 1,2 2-1,5 2 1,4 2-1,4 1 1,5 4-1,3 1 1,4 1-1,-1-1 1,-1-2 0,-1 2 0,-6-3 0,-5-1 1,-7-4-1,-6-1 0,-7-3 1,-5-2-1,-4-7-1,-3-5 0,1-4-2,-3-5-2,4-5-2,-2-13-8,8 1-29,2-8-2,9 2 2,2-5-1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06.113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-1 40 40,'0'0'26,"0"0"-1,0 0-2,0 0-2,0 0-4,0 0-1,0 0-2,0 0-3,0 0-2,0 0 0,0 0-2,0 0-2,0 0-1,-5 10-1,5-10-1,0 0 0,0 0-1,19 8 0,-3-7 0,7-1 0,6 0-1,4-1 1,8 0 0,4 0 0,2-1 0,-1 0-1,-2 0 0,-4 0 1,-3 1 0,-6-1-1,-5 0 1,-6 0-1,-3 0 0,-6 0 1,-11 2-1,14-3 0,-14 3 0,0 0-2,0 0-2,0 0-19,0 0-19,0 0-2,-13-6 0,3 3-1</inkml:trace>
  <inkml:trace contextRef="#ctx0" brushRef="#br0" timeOffset="1747">866 22 60,'-10'-9'37,"10"9"0,0 0 2,0 0-29,0 0 1,17 1-1,-2 2-3,8 3-1,4-3 0,8 0-2,2-1 0,5-1-1,1-2-1,1-2-1,-3 1 0,-3-1 0,-4 2-1,-6 0 1,-7 0-1,-5 0 0,-5 2 0,-11-1-2,13-2-1,-13 2-4,0 0-12,9-8-24,-9 8 2,9-10-2,-9 10 1</inkml:trace>
  <inkml:trace contextRef="#ctx0" brushRef="#br0" timeOffset="2059">1514 6 70,'0'0'38,"8"9"0,-8-9 2,28 1-29,-2-1-5,13 3 1,5-3-2,9 2-1,5-3 0,3 1-1,-2-2-1,-1 1 0,-7-1 0,-9 2-1,-10-2 0,-7 2 1,-9 0-1,-5 0 1,-11 0-2,0 0-1,0 0-3,-12-2-10,12 2-28,-22-3-1,9 3 1,-3-1-2</inkml:trace>
  <inkml:trace contextRef="#ctx0" brushRef="#br0" timeOffset="2543">837 590 50,'-3'-19'36,"10"-1"0,4-3 1,9 5-18,5-5-11,9 10 0,-2 1-2,4 7 0,-6 5 0,-1 8-2,-8 5 1,-7 7-2,-11 4 0,-7 4-1,-8 4 0,-8 0 0,-3 3-1,-4 0 0,0-3-1,3-4 0,0-7 1,5-2-1,2-7 0,5-6-1,12-6 1,-13-8 0,13-1 0,4-3 0,4 3 0,5 3 0,7 6 0,6 5 0,4 7 1,3 6 0,1 5 0,-3 7 0,-5 2 0,-6 1 0,-11 0 1,-10-2-1,-10-2 0,-10-5 1,-8-2-1,-3-7-1,-5-4 1,-2-7-1,0-6-1,1-5-1,5-4-1,3-5-3,9-1-6,1-4-31,15-1-1,5-2 1,10 3 0</inkml:trace>
  <inkml:trace contextRef="#ctx0" brushRef="#br0" timeOffset="3042">1186 748 73,'22'-6'40,"-2"13"1,-10-2-3,1 21-25,-8 8-2,4 14-3,-4 10-2,1 9-2,-3 6-1,1 2-1,-1 0 0,1-4-1,-2-4 0,1-9-1,-1-8 0,0-11 0,0-9 0,-2-7-1,0-11 0,2-12 0,0 0-1,-9-18 1,4-8-1,2-10 1,0-9 0,1-12 1,3-10-1,2-5 1,3-4 0,3 0 0,3 5 1,2 7-1,4 5 1,1 14 0,5 9 0,3 14 0,2 5 0,2 11 0,1 5 0,0 7 1,-3 8-1,-5 3 0,-6 8 0,-10 2 1,-8 5-1,-7 3 0,-8-1 0,-5-4 0,-6 0-1,-4-6 0,1-7-1,-2-6-2,2-9-2,-1-13-5,8-3-33,-2-13-1,9-3 0,1-4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10.029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45 56,'0'0'39,"15"-2"-1,5 4 2,11 5-27,5-10 0,16 8-2,1-7-3,9 1-1,0-2-2,4-2-2,-5 0 0,-1-1-1,-4 3-1,-8-3 1,-7 2-1,-6 1-1,-6 0 1,-7 1 0,-6 0-1,-6 0-1,-10 2-2,0 0-5,11-5-32,-11 5-4,-12 10 1,2 0-1</inkml:trace>
  <inkml:trace contextRef="#ctx0" brushRef="#br0" timeOffset="452">335 1106 73,'-1'22'39,"3"0"-1,-2-22 1,8 9-30,-4-21 0,5-6-3,-4-12-2,-1-8 0,-2-9-1,-1-8-1,-1-8 0,0-8-1,-1-2 0,1-2 0,0 5 0,0 6-1,0 8 1,1 8-1,0 11 1,-1 11 0,-2 14-1,2 12 1,-12 1 0,0 14 0,-3 3-1,-4 7 1,-4 8-1,-3 5 1,-4 3-1,0 2 0,1-1 0,4-5 0,1-3 0,5-8-1,5-5 1,6-7 0,5-5 0,3-9 0,12 5 0,2-5 0,7-2-1,3 0 1,7-1-2,2-2-2,9 3-7,-2-4-30,5 1-2,-2-4 2,4 5-2</inkml:trace>
  <inkml:trace contextRef="#ctx0" brushRef="#br0" timeOffset="936">787 635 69,'-12'-11'40,"-2"7"-1,-2 5 3,-7-1-30,6 8-2,-6-1-2,1 4-3,-1-2-1,3 4-1,1-1-1,6 1 0,3-1-1,3 2 1,6 1-1,6 2 0,5 4 0,4 2 0,6 4 0,3 6 0,6 3 0,2-1 0,0 2-1,-3 0 1,-5-4 1,-6 0-1,-9-7 0,-9-4 0,-11-8 1,-9-4-2,-7-8 0,-3-6-3,-2-6-1,-2-9-5,10-5-34,-5-5-2,10 0 1,1-6-1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12.05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15 21 43,'-10'6'37,"10"-6"2,-8 9 0,8-9-11,16-3-18,-1 1 1,13 4-4,7-4-1,10 0 0,6-1-2,6 0-1,2-2 0,4 2-2,-3-1 1,-3 1-1,-7 2 0,-7 0-1,-9 1 1,-7 0 0,-7-1-1,-9 1 0,-11 0-2,10-1-2,-10 1-8,0 0-30,0 0-1,11-1 0,-11 1-1</inkml:trace>
  <inkml:trace contextRef="#ctx0" brushRef="#br0" timeOffset="343">919 30 62,'0'0'38,"0"0"1,12 10 1,7-8-26,2-4-4,11 6-1,1-5-2,7 1-3,3-3 0,2 0-1,0 0 0,0-1-1,-4 2-1,-3 0 1,-6 1-1,-6 0 0,-8 1-1,-3 1 1,-6-1 0,-9 0-1,0 0 0,0 0-2,0 0-3,0 0-6,0 0-30,0 0-3,0 0 2,0 0-2</inkml:trace>
  <inkml:trace contextRef="#ctx0" brushRef="#br0" timeOffset="748">1707 79 71,'0'0'40,"0"0"0,0 0 1,0 0-29,13-5-1,-1 1-4,10 0-3,4-2 0,7-1-1,5 0-1,4 1 0,3 0-1,2 0 0,-1 2 0,-5 2-1,-4 1 1,-4 2 0,-5-1 0,-6 1 0,-5 0 0,-5 0 0,-12-1-1,13 2 0,-13-2-2,0 0-4,0 9-13,-9-10-24,9 1 0,-15 4-1,15-4 0</inkml:trace>
  <inkml:trace contextRef="#ctx0" brushRef="#br0" timeOffset="2215">2491 88 73,'0'0'40,"-10"6"-2,10-6 1,0 0-31,0 0 0,16 5-3,1-6-1,8-1 0,5-1-1,7 0 1,4-2-1,4 2 0,2-2-1,-4 2 0,-4-1-1,-3 4 1,-7-3-1,-5 2 0,-9 0-1,-3 0-1,-12 1 0,12-5-3,-12 5-6,0 0-25,10-2-8,-10 2 0,15-9 1</inkml:trace>
  <inkml:trace contextRef="#ctx0" brushRef="#br0" timeOffset="2527">3145 36 72,'0'0'39,"10"3"0,-1-7 0,14 2-31,1-2 0,10 3-2,3-3-1,7 2-1,4-2-1,2 1 0,0 1-1,0 0 0,-3-1-1,-3 2 0,-5-1 1,-5 1-1,-5 0 0,-5 1 0,-6 0 0,-5-1 0,-4 1-1,-9 0-1,0 0-3,0 0-7,0 0-31,-11 4-1,0 0 1,-5-2-3</inkml:trace>
  <inkml:trace contextRef="#ctx0" brushRef="#br0" timeOffset="3775">1585 637 64,'0'0'38,"-4"-13"-1,11 4 3,5-8-32,8 5 0,1-2-1,5 4-2,0 0-2,2 6 1,-5 2-1,-2 7 0,-6 5 0,-7 5 0,-7 3-1,-6 6 0,-9 0 1,-3 3-1,-5-1-1,-1-2 0,-3-1 0,2-5-1,3-3 1,2-6-1,3-4 0,3-4 0,4-3 0,9 2-1,-9-9 1,9 9 0,2-13 0,-2 13-1,16-6 1,0 10 0,5 6 0,5 8 1,3 5-1,1 9 0,1 4 1,-4 5 0,-3 1 0,-7-2 1,-6-1-1,-8-3 0,-8-6 0,-8-5 1,-7-7-1,-7-5-1,-6-5 1,-2-4-1,-3-6-1,-1-3 1,1-1-2,2-1-1,5 0-2,2-4-5,14 7-17,-3-10-17,11 0 2,2-1-2,10-1 2</inkml:trace>
  <inkml:trace contextRef="#ctx0" brushRef="#br0" timeOffset="4399">2203 1014 63,'11'-8'39,"-2"1"-1,-6-5 1,3 2-28,-10-7-1,0 0-3,-6-2-1,-2 0-1,-7-2-1,-2 3 0,-3 2-1,-1 3 1,-2 6-2,2 6 1,-1 7-1,2 9 0,3 7-1,2 8 0,4 3 0,3 6 1,4 1-1,4-2 0,3-1-1,6-6 1,3-5-1,7-8 0,2-7 0,5-8 0,2-7 0,4-8 1,0-7-1,0-9 0,-3-9 0,-2-8 1,-4-7-1,-4-9 0,-5-5 1,-1-2-1,-6 1 0,0 7 0,-1 10 2,-2 11-2,1 11 0,-1 28 0,0 0 0,4 35 0,-3 9 0,1 10 0,0 9 0,0 7 0,1 3 0,1-2 0,0-4 0,-1-9 0,0-5 0,-3-10-6,8-6-31,-11-9-8,0-1 0,-5-10-2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49.83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308 981 93,'17'14'26,"-17"-14"4,11 1 0,-13-11-18,8-3-3,-7-14 0,4-2-4,-3-12 0,2-8-1,-3-10-2,-1-7 1,-2-9-2,-2-8 0,-1-4 0,-1 1 0,1 2 0,-3 8-1,2 7 1,1 15-1,1 11 1,3 15-1,-2 11 1,5 17 0,0 0 0,-12 1-1,5 14 1,-4 6 0,-2 7 0,-5 6-1,-1 8 1,-4 4-1,0 3 0,0 0 0,0 2 0,0-5 0,2-4 1,4-6-1,1-9 0,4-6 1,3-6-1,0-6 0,9-9-2,0 0-4,0 0-14,5-15-22,8 4-2,1-5 1,7 0-1</inkml:trace>
  <inkml:trace contextRef="#ctx0" brushRef="#br0" timeOffset="468">514 61 83,'0'0'40,"0"0"-2,0 0 3,-1 14-34,0 10 1,4 13-2,0 10-1,1 12-1,-2 10 0,1 9 0,-1 4-1,2 1-1,0-2 0,0-4-1,-1-10 0,2-8 0,1-12-1,0-11 1,0-11-1,-1-9 1,-5-16-1,15 1 1,-7-16-1,4-6 0,1-4 0,2-5-1,2-3 1,2 0 0,0 1-1,2-1-1,1 4 0,-4 1-1,3 2-5,-11 4-34,9-1-2,-6 0 1,1 4-2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17.563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15 32 69,'-9'4'39,"-1"-3"0,10-1-9,0 0-15,0 0-1,18 6-6,3-6-1,5-2-3,8 0 1,6-1-2,3 0 0,2-1-1,2 0 0,-3 1 0,-2 0-1,-6 1 1,-4 0-1,-6 1 0,-5 1 0,-5-1-1,-5 1-1,-1 0 0,-10 0-3,13 1-3,-13-1-11,9-6-25,-9 6-1,18-3 0,-9-2 1</inkml:trace>
  <inkml:trace contextRef="#ctx0" brushRef="#br0" timeOffset="344">787 26 76,'0'0'40,"0"0"0,0 0 2,23 3-34,-6-4-1,8 2 0,1-1-2,7 0-1,2-1 0,4 1-1,1-1-1,2-1 0,0 0-1,-2 0 1,-3 0-1,-4 0 0,-7 0 0,-4 0-1,-5 1 1,-6 0-1,-11 1 0,10-1-2,-10 1-1,0 0-5,0 0-18,0 0-18,0 0 1,0 0-2,0 0 2</inkml:trace>
  <inkml:trace contextRef="#ctx0" brushRef="#br0" timeOffset="702">1561 34 88,'21'3'41,"-6"-3"2,5 3-2,6-5-35,7 5 2,0-2-3,5 1-2,1 0 0,3 0 0,-3 0-1,1-1 0,-3 0-1,-4-1 0,-5 0 1,-4 0-1,-5 1 0,-3-1 0,-5 0-1,-11 0 1,12 0 1,-12 0-2,0 0 0,0 0-3,0 0 1,0 0-5,0 0-7,0 0-30,0 0-1,0 0 1,11-5-2</inkml:trace>
  <inkml:trace contextRef="#ctx0" brushRef="#br0" timeOffset="3854">998 901 31,'-2'26'34,"-1"5"2,0 3 1,4 6-20,-7-7 1,7 4-6,-6-8-3,5-2-2,0-9-1,3-4-1,-3-14-1,0 0-1,0 0 0,8-22 0,-5-6-1,-2-9 0,0-11 0,-1-9-1,0-5 0,1-6-1,-2-1 0,2 3 1,-3 8-1,1 9 1,-3 11 0,2 8 0,-3 10 1,-1 8-1,-4 11 1,0 6-1,-4 8 0,-3 4 0,-3 5 0,-1 4 0,-1 4-1,-2 2 1,2 0-1,1 1 1,1-5-1,4-1 0,2-5 0,3-3 0,2-2 0,5-5-1,4-12 1,4 14 0,7-12 0,4-4 0,8-2 0,4-3 0,8 0-1,5-3-2,4 0-3,0-6-6,5 6-31,-5-2-1,0 3 1,-8-3-1</inkml:trace>
  <inkml:trace contextRef="#ctx0" brushRef="#br0" timeOffset="4384">1274 780 78,'-2'23'40,"2"8"0,-2 5 1,5 13-33,0 6 0,4 8-2,-4 2-1,0 2-1,-1-2 0,1-2-2,-3-5 0,1-7-1,-2-8 0,0-9 0,1-7-2,-1-8 0,0-6-2,1-13 0,0 0-2,-6-9-1,4-7 0,-3-12-2,2-1 1,-3-14 1,3-1 0,-3-8 2,3 0 1,0-3 3,1 0 1,4 2 2,0-1 0,6 9 2,0-1 0,7 5 1,1 3-1,6 9 0,0 3 0,5 9 0,1 6-1,4 6-1,-1 10 1,2 7-1,-5 5 0,-3 5-1,-5 3 1,-4 4-1,-10 2 0,-7-1 0,-10 0 0,-7-3-2,-7-2 0,-6-3 0,-3-7 0,-3-7-3,1-7-3,-2-13-4,10-9-28,-3-8-7,7-6 0,0-8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23.070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106 0 66,'-14'3'40,"14"-3"1,0 0 0,0 0-29,15 9 0,4-9-6,11 1 0,5-2-1,6 1-1,4-2 0,5 0-1,3 0-1,1 0 0,-2 2-1,-4 0 0,-4 1-1,-5 1 0,-8-1 1,-7 0-2,-7 0 0,-7-1-1,-10 0-4,0 0-16,0 0-22,0 0 0,-12-1-2,0 8 2</inkml:trace>
  <inkml:trace contextRef="#ctx0" brushRef="#br0" timeOffset="422">330 520 44,'0'0'38,"7"-13"2,-7 13 0,0 0-10,0 0-18,0 0-1,0 0-3,-5 13-1,-12-12-1,-1 0-2,-6-2 0,-2 0-3,-4-2 1,2-2-2,0 1 0,2-2 0,6 1 0,3 3 1,2 0-1,4 3 1,2 4-1,2 5 0,1 4 1,2 3 0,1 6 0,0 4 0,3 2 1,-1 4-2,1-1 0,2-4 0,1-1 0,0-3 0,0-4 0,0-4 0,0-6 0,-3-10 0,11 10 0,-11-10 0,20-3 0,-8-3 0,3 0 0,1-1 0,4 1 0,2 1 0,3 4 0,-2 4 0,2 4 0,0 3 0,-3 4 0,0 5 0,-5 2 0,-6 3 0,-5 1 0,-6 1 0,-6-2 0,-9 1 0,-3-3 0,-6-3 0,-3-3 0,-2-3 0,-3-5 0,0-3 0,1-4 0,3-3 0,3-2 0,0-5 0,4 0-4,2-8-5,12 8-14,-2-8-22,7 1-1,2-4 1,7 3 1</inkml:trace>
  <inkml:trace contextRef="#ctx0" brushRef="#br0" timeOffset="1139">836 693 75,'4'-14'41,"-2"3"0,-5-2 1,0 3-35,-7-2-1,0 2 0,-6 2-1,-4 4-1,-6 1 0,0 4 0,-5 2 0,1 6-2,1 0 1,4 5-2,5 0 0,3 1 0,4 1 0,6 1 0,3 0 0,4 3 0,3-2-1,2 3 1,4-1-1,3 2 1,2 2 1,1-1-2,-1 2 0,0-2 0,-3 0 0,0-1 0,-7 1 0,-5-4 0,-4-1 0,-8-1 0,0-5 0,-4-3 0,-6-2 0,-3-6 0,0-3 0,-4-11-11,6-4-33,-5-6-3,1-3 0,1-10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8.36565" units="1/cm"/>
          <inkml:channelProperty channel="Y" name="resolution" value="28.33948" units="1/cm"/>
        </inkml:channelProperties>
      </inkml:inkSource>
      <inkml:timestamp xml:id="ts0" timeString="2011-12-01T22:44:11.56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26.081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147 1120 78,'-7'10'40,"7"-10"0,10 9 2,7-4-34,5-5 0,9 3-2,2-5-2,6 2 0,0-3 0,2 2-2,-1-3 0,0 2-1,-3 0 0,-5 1 0,-1 3-1,-2 0 0,-1 1-1,-6-3-4,5 8-7,-6-7-30,4 2-1,-4-2 1,1-2-2</inkml:trace>
  <inkml:trace contextRef="#ctx0" brushRef="#br0" timeOffset="297">1096 1131 61,'0'0'38,"8"9"2,3-5 0,-2-3-26,11 3-6,1-4 0,8 4-2,-2-5 0,7 4-2,0-2 0,1 0-2,1 1 0,-2 0 0,-1-2-1,-1 2 0,-2-2-1,-2 0 0,-4 0-2,-4-2-1,-1 3-4,-8-8-12,3 6-24,-2-2 1,1 3-2,-4-3 3</inkml:trace>
  <inkml:trace contextRef="#ctx0" brushRef="#br0" timeOffset="624">2082 1230 42,'13'5'37,"-13"-5"3,16 2 0,-4 5-16,-2-9-11,10 8 0,-1-6-5,10 3-2,1-2-1,4 2-1,4-1-1,5 0-1,2 0-1,4 1 1,0 1-1,1 1 0,-2 0 0,-2-1 0,-3 0-1,-4-1-2,-4 3-2,-8-11-5,-2 5-34,-7-5-1,-3 4 0,-6-3-1</inkml:trace>
  <inkml:trace contextRef="#ctx0" brushRef="#br0" timeOffset="1030">3255 1321 77,'-4'-11'40,"4"11"1,10-1 1,5 4-33,4-5 0,7 4-3,2-3-1,8 2 0,2-2-2,6 2 0,0-2-1,0-1-1,-2 1 0,-4-2 0,-3 0-1,-3 0 1,-4 0-2,-7-3 0,-2 5-3,-7-4-3,4 11-13,-16-6-25,15-1 2,-15 1-2,0 0 2</inkml:trace>
  <inkml:trace contextRef="#ctx0" brushRef="#br0" timeOffset="1794">4122 1260 75,'0'0'42,"0"0"-1,0 0 3,0 0-32,0 0-3,20-2-2,-3 0-2,8 0-1,4-1-1,7 0 0,7-3-2,7 0 1,0-1-1,4 2 0,1-2-1,-5 0 1,-5 3-1,-5-1 0,-8 1 0,-9 2-1,-4 1-2,-19 1-4,19 3-22,-19-3-16,0 0 1,-12 6-1,12-6 0</inkml:trace>
  <inkml:trace contextRef="#ctx0" brushRef="#br0" timeOffset="2730">2484 2229 56,'1'18'38,"-1"-9"-1,0-9 2,1-9-30,3-5 1,-4-14-3,4-3 0,-4-14 0,1-5-3,-2-7 0,0-5-1,-2-1 0,2-1-1,-1 0 0,1 8-2,-1 8 2,1 8-2,-1 9 2,0 7-1,0 7 0,2 17 1,-10-8-1,1 12 0,-3 7-1,-2 5 1,-3 7-1,-4 5 0,-4 5 0,0 3 1,-2 0-1,2 2 1,0-2-1,1-3 0,3-8 1,2-3-1,6-7 0,3-4 0,2-1 0,8-10 0,0 0-1,0 0 1,0 0 0,22 3 0,1-2-1,4-1 0,9 1-1,8-3-1,11 4-4,-1-7-7,10 6-29,1-4 0,0 0-1,-6-2 2</inkml:trace>
  <inkml:trace contextRef="#ctx0" brushRef="#br0" timeOffset="3245">3147 1869 80,'-7'14'42,"7"-14"-1,-21 10 1,10-5-35,-5-3 0,-3 3-3,-5 0-1,-2 0 1,-5 0-2,1 3 1,-2 3-1,1-1 1,1 5-2,2 0 1,6 3 0,1 6-1,6 1 0,4 2 0,6 0-1,3 0 1,8-3-1,3 1 1,4-6-1,6-7 0,1-5 0,6-10 0,1-7 0,0-5 0,1-9 0,-2-8 0,-3-8 0,-2-6 0,-4-5-1,-7-2 1,-2-3 1,-5-1-2,-2 4 1,-2 6 0,-1 10 0,-1 5 1,0 13-1,3 19 1,0 0-2,3 26 3,0 11-2,2 10 1,0 8-1,1 6 2,1 5-2,0-4 0,1-5 0,-4-5-2,1-4-4,-9-11-27,9-1-11,-6-6-6,1-4 4</inkml:trace>
  <inkml:trace contextRef="#ctx0" brushRef="#br0" timeOffset="45693">353 922 74,'-2'12'41,"2"-12"0,-6 18 1,6-18-30,0 0-4,0 0 0,-6-18-3,3-3-1,-2-7 0,0-9-1,-2-8-1,0-12 0,0-8-1,-1-9-1,-2-4 1,2-5-1,2 2 0,0 3 0,1 4 0,2 12-1,1 10 1,1 11 1,0 11-1,1 12 0,-1 8 0,1 10 0,-3 10 0,-2 7 0,-1 6 0,-3 5 0,-2 7 0,-4 4 0,0 6 0,-4 0 1,-2-3-1,-1-3 0,1-4 0,-1-5 0,2-4 0,2-5 0,3-8 0,3-4 0,1-4-2,11-5 0,-13 3-4,13-3-4,0 0-32,15-15-1,0 2 0,5 1 0</inkml:trace>
  <inkml:trace contextRef="#ctx0" brushRef="#br0" timeOffset="46192">466 132 52,'0'-14'40,"-4"2"-2,4 12 3,-5-12-16,5 12-15,2 19-2,1 2-2,0 10-2,2 10 0,-1 9 0,1 12 0,-1 10-1,2 6-1,-1 3 1,0 1-2,1-3 1,1-2-1,0-8 0,2-8-1,-3-13 1,3-12 0,-4-8-1,2-8 0,-3-6 1,-4-14-1,0 0 1,0 0-1,11-17 2,-7 0-2,0-3 0,1-5 0,2-4 0,2-1 0,2-3 0,2-2 0,2 1-3,0-2 0,3-2-2,0-5-5,6 6-33,-3-6-1,2 5 0,-3 3 0</inkml:trace>
  <inkml:trace contextRef="#ctx0" brushRef="#br0" timeOffset="46894">1463 995 65,'-5'18'39,"2"-4"0,3-14 2,0 0-29,-6-12-2,7-8-2,-3-8-3,1-6-1,-3-10 0,0-5-1,-2-8 0,-3-5-2,0-5 1,0-5-1,-2-2-1,1 3 1,1 1-1,1 6 0,1 8 0,2 8 0,1 9 1,1 10-1,1 9 0,1 6 0,1 14 1,-1-13-1,1 13 0,0 0 1,0 0-1,0 0 0,-12 11 0,12-11 1,-11 17-1,3-7 0,-2 4 0,1 1 0,-1 2 0,-2 0 0,-1 2 0,-2 1 0,-2 2-2,0-2 0,0 3-3,-5-5-3,12-3-26,-7 1-9,7-1 1,0-4-2</inkml:trace>
  <inkml:trace contextRef="#ctx0" brushRef="#br0" timeOffset="47503">1569 131 64,'-5'-15'38,"3"6"0,-1-6-8,3 15-13,0 0-4,0 0-4,4 17-1,-1 6-2,0 9-2,2 12 0,-1 9-1,2 11 0,0 10 0,0 5-1,-1 1 0,1-1 0,-1-6-1,1-6 0,-1-9-1,4-10 0,-5-13 1,2-11-1,-2-6 0,0-7-1,-4-11 1,0 0 0,10 2 0,-8-12 0,4-3 0,-1-2 0,4-2 0,-2-5 0,3-3 0,3-3 0,0-4 0,1 2-1,3-4-2,-3-5-3,10 6-20,-6-9-18,1 5 0,-4 0-1,2 7 1</inkml:trace>
  <inkml:trace contextRef="#ctx0" brushRef="#br0" timeOffset="48189">2415 1010 55,'-4'25'39,"2"-3"0,-2-8 1,9-5-24,-5-9-6,0-19 0,0-4-4,3-2-1,-5-12-1,2-5 0,-2-11-2,-1-7 0,-1-9-1,-1-1 0,-1-5 0,0 0-1,1 1 1,0 6-1,0 5 0,2 10 0,1 11 0,1 10 0,0 8 0,1 8 0,0 16 0,0-13-1,0 13 2,0 0-2,-4 18 2,1-5-1,-4 7 0,-1 1 1,-4 6-1,-1 4 1,-2 2 0,-3-1-1,0 0 1,-1 0-1,1-3 0,1-3 0,3-3-1,0-7-1,4-2-3,-3-12-12,13-2-25,-12 1-1,12-1 0,-3-16-1</inkml:trace>
  <inkml:trace contextRef="#ctx0" brushRef="#br0" timeOffset="48782">2613 125 66,'-5'-10'39,"0"1"0,5 9 1,0 0-28,-5 13-1,3 5-3,3 11-2,-1 9-1,2 11-1,-1 9 0,1 9 0,0 8-1,1 5-1,-2 0 0,2-3 0,-2-7-1,0-3 0,0-9-1,-2-8 0,1-11 1,0-11-1,1-7 0,-2-5 0,2-5 0,-1-11 0,0 0 0,0 0 0,0 0-1,15-21 2,-5 4-2,4-5 2,2-5-1,5-5 0,3-4 0,0-3-2,3 4-1,-2-9-4,8 5-23,-6-7-14,2 2 0,-2-2-1,1 3 0</inkml:trace>
  <inkml:trace contextRef="#ctx0" brushRef="#br0" timeOffset="49437">3581 1052 56,'-2'14'38,"2"-14"0,-4 15 3,4-15-27,0 0-1,-3-10-4,4-3-1,-3-10-3,1-2 0,-2-10-2,-1-8-1,-2-8 0,-1-10-1,-1-8 1,0-3-2,-1-7 1,0-2-1,0 5 1,1 3-1,2 10 0,1 13 1,1 11-1,1 12 0,2 12 0,1 15 0,0 0 1,-1 16-1,1 1 0,-2 3 1,0 4-1,-4 4 1,0 1-1,-3 0 1,-2-3 0,-2-1 0,-2-3-1,0-1 0,-2-3 1,1-1-1,-1-1-1,2-2 1,1 0-2,-1 2-1,5 0-1,-1-4-4,11 10-15,-5-13-21,8 1 2,-3-10-2,10 7 2</inkml:trace>
  <inkml:trace contextRef="#ctx0" brushRef="#br0" timeOffset="50077">3707 280 51,'-7'-12'36,"3"2"1,-1 1 0,5 9-21,0 0-3,6 11-3,-4 9-1,4 13-2,0 8 0,1 13-1,-1 8-2,1 10 0,-1 3-1,0 0 0,-1-5-1,0 0-1,-1-10 0,0-8 0,0-9-1,-1-10 0,0-12 0,0-3 0,-1-9 0,-2-9 0,0 0 0,0 0 1,9-11-1,-3-3 0,-1-1 1,3-2-1,2-4 0,3-3 0,3-4 1,1-2-2,2-1 0,0-4-3,5 0-2,-7-13-15,10 7-22,-5-3-1,0 4 0,-1 0 0</inkml:trace>
  <inkml:trace contextRef="#ctx0" brushRef="#br0" timeOffset="50716">4456 1012 54,'-6'16'39,"1"0"-1,0-4 2,8 1-22,-3-13-5,0 0-4,0 0-3,-4-21-1,3 2 0,0-4-2,-2-7 0,0-7-1,-1-8 1,-1-8-2,-2-5 1,2-5-2,0-3 1,-1-2 0,3 1-1,0 6 0,1 7 0,1 9 0,1 11-1,-1 10 2,1 8-1,0 6 0,0 10 0,0 0 0,0 0 0,0 0 0,-5 18 1,3-5-1,-3 3 0,0 3 0,-1 2 1,-1 6-1,-2-1 0,-4 6 0,-1 4 0,-4-1 0,-2 3 0,1 2-2,-2-1-2,1-8-3,6 6-16,0-15-21,6-5 2,8-17-2,-4 13 1</inkml:trace>
  <inkml:trace contextRef="#ctx0" brushRef="#br0" timeOffset="51325">4588 439 63,'-6'-26'39,"2"7"-1,-1-5-3,8 14-20,-7 1-4,4 9-3,5 15-1,-2 6-1,0 9-1,2 12-1,-3 9 0,3 10-1,-3 6 0,1-2 0,-1 0-2,2-3 1,-1-5-1,0-9-1,1-8 1,-2-12-1,1-6 1,-1-7-1,0-5 0,-2-10 1,0 0-1,0 0 1,0 0-1,0 0 1,0 0-1,0 0 0,6-10 0,-6 10 0,4-9 2,-4 9-2,6-11 0,-2 1 0,2-3 0,2-2 0,0-5 0,0-2 0,3-2 0,0-5 0,2-1 0,-1-3-5,6 2-6,-3-10-32,5-1-2,-4-7 0,3-2-1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7:30.636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-3 1091 58,'0'0'40,"0"0"-1,0 0 3,1 9-19,11-7-15,12 5 0,5-3-3,7 3-1,6-5 0,6 4 0,3-4-2,1 2 1,0-1-1,-3 0-1,-2 0 0,-2 0 0,-4 3-2,-6-4-3,1 5-6,-11-8-32,3 3-2,-6-3 1,-3 2-2</inkml:trace>
  <inkml:trace contextRef="#ctx0" brushRef="#br0" timeOffset="8144">907 1152 37,'0'0'35,"-14"6"2,14-6 0,-9 11-17,9-11-7,0 0-1,-5 9-4,5-9-1,10 6 0,0-4-1,1-1-1,7 2-1,2-3 0,8 2-1,4-4 1,8 2-2,6-1 0,8 0-1,3-1 0,4 1 0,1 1 0,-2 2-1,-3 0 1,-9-1-1,-8 2 1,-9 1-1,-9-2 0,-8-2-1,-14 0-2,8-10-4,-8 10-36,-7-13-1,7 13 0,-22-21-1</inkml:trace>
  <inkml:trace contextRef="#ctx0" brushRef="#br0" timeOffset="10546">1939 1204 33,'0'0'34,"-13"-8"4,13 8-1,0 0-20,0 0 1,14 2-5,-4-2-2,9 5-3,1-3 0,6 2-2,4-3-1,5 1 0,1-2-1,4-2-1,3 0-1,5 1 0,0-1-1,4-2 1,-3 3-2,0-2 1,-6-1 0,-3 1 0,-5 1 0,-3 1 0,-4 0-1,-6 0 1,0 1-1,-5-1 2,-2 4-2,-4-1 0,-1-2 0,-10 0-4,14-1-2,-14 1-30,0 0-9,-12-5 1,-1-7-2</inkml:trace>
  <inkml:trace contextRef="#ctx0" brushRef="#br0" timeOffset="13276">1317 1557 69,'15'3'40,"-15"-3"-3,0 0-6,8 12-7,-8-12-15,-14-2 0,-2 1-3,-1 0-1,-9-1-2,-3 2 0,-6-2-1,-3 2-1,0 1 0,-2 0-1,0-1 1,3 1-1,2 0 0,5-1 0,3 1 0,6-1 1,3 1-1,5 1 1,13-2-1,-12 12 1,10 4-1,2 6 2,1 7-2,1 7 1,1 2 0,0 6-1,-1 2 0,1-5 1,0-6-1,0-5 1,-1-9-1,-1-6 0,-1-15 0,4 10 0,-4-10 0,10-11 1,-3-3-2,3-1 2,3-1-1,5-2 0,1 2 1,6 0-1,2 8 0,5 4 0,0 11 0,0 7 0,0 5 1,-2 6-1,-5 6 2,-4 4-2,-8 2 0,-8-1 0,-7-1 0,-8-2 0,-10 0 0,-7-5 0,-2-2 0,-6-3 0,-5-5 0,-2-4 0,1-2 0,0-7 0,3-4-2,3-6-2,4-6-1,3-5-9,14 2-30,2-7-1,9 2 1,5-3 2</inkml:trace>
  <inkml:trace contextRef="#ctx0" brushRef="#br0" timeOffset="13931">1279 1876 79,'18'-8'41,"-7"2"-1,-2 16 1,-3 10-32,4 12-1,-2 9-2,3 14 0,0 9-2,0 8 0,-3 7-2,0-3 2,-2-3-3,-2-4 1,-3-7-2,-1-11 0,-1-7-1,-2-15 0,1-8-1,-4-8-2,6-13-2,-13 1-7,12-12-19,-8-9-11,5-10 1,-5-7 0</inkml:trace>
  <inkml:trace contextRef="#ctx0" brushRef="#br0" timeOffset="14181">1312 2176 50,'0'-48'37,"2"6"1,7 9 2,1-1-24,14 13-2,0-1-6,9 7-2,4 1 0,5 11-1,0 2 0,3 8 0,-6 7 0,-4 3-1,-7 7-1,-7 3 0,-10 1 0,-9 3 0,-8-2-1,-7-2-3,-9-2 2,-4-3-4,-6-7 3,-2-4-5,-2-7 1,-2-13-5,5-2-6,-3-14-26,4-6-4,-1-10 4,5-6-4</inkml:trace>
  <inkml:trace contextRef="#ctx0" brushRef="#br0" timeOffset="14961">340 859 71,'-1'29'39,"-2"-5"0,1 0 1,0-7-30,4-1 0,-2-16-4,0 0-2,-4-19 0,3-6-1,-3-7 0,1-8-1,-3-12 0,0-10-1,-4-8 0,1-7 0,1-5 0,0-1-1,-1 0 1,4 4-1,0 8 0,2 9 0,1 12 0,2 12 0,1 11 1,-1 10 0,0 17-1,0 0 1,0 0 0,-8 24-1,2 2 1,-4 6 0,-1 5-1,-4 4 0,-3 3 1,0-1 0,-4-4-1,1-2 1,1-6-1,0-7 0,2-3 0,1-4-2,5-5-1,0-6-3,7 5-5,-5-9-24,10-2-8,0 0 0,21-5-1</inkml:trace>
  <inkml:trace contextRef="#ctx0" brushRef="#br0" timeOffset="15757">1212 925 64,'-4'23'37,"0"-6"0,2 9 0,-2-15-26,7 0 0,-3-11-3,0 0-2,0-19-1,0-5-1,-3-6-1,0-9 0,-3-8-1,-1-8-1,0-9 0,-3-9 0,0-5 0,1-3-1,-1-1 0,2 3 0,1 8 1,2 8-1,1 13 1,1 13-1,1 13 1,0 12-1,2 12 1,0 0 0,-14 24 0,6-2 0,-2 5 0,-5 5 0,-1 4-1,-3 3 1,-2-1 0,0-2-1,0-4 1,1-3 0,4-7-1,1-4 0,4-5-1,11-13 0,-9 8-2,9-8-3,13-12-31,-2 1-6,6 0 0,-1-1-2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50.954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296 919 77,'0'14'40,"0"-14"-1,0 0 2,1-10-32,6-5 0,-3-11-3,3-3 0,-2-9-1,1-6-1,-2-6 0,1-8-2,-3-8 1,-2-7-1,-2-2-1,0-2 0,-1 1-1,-1 5 0,1 7 1,-3 8-1,3 15 0,0 12 1,0 9 0,0 8-1,3 12 1,-9-3-1,9 3 2,-17 17-2,5-2 0,-4 3 0,-3 4 0,-3 5 0,-2 4 0,-1 3-2,-1 2 2,-1 2 0,3-1 0,0-2-1,5-2 1,0-6-2,7-4 0,1-7-3,9-5-4,2-11-25,0 0-10,19-15 1,0 1-1</inkml:trace>
  <inkml:trace contextRef="#ctx0" brushRef="#br0" timeOffset="453">486 22 68,'15'-2'40,"-15"2"1,16 24 0,-17 4-26,8 17-2,-6 7-4,4 15-3,-3 5-1,0 7-1,-1 3-1,-1-3-1,0-3 0,0-8-1,0-11 0,-1-10 0,2-10 0,0-10-1,1-10 2,-2-17-2,9 9 0,1-18 0,1-5 0,3-5 0,5-4 0,2-4 0,3-1 0,2-2 0,1 1 0,-1-1-2,1 2-3,-5-4-5,4 7-33,-6-2-2,2 5 1,-6-1-2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52.156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286 863 45,'-5'10'35,"5"-10"2,0 0 0,-11-4-21,11 4-2,5-27-2,-1 6-3,-4-10 0,4-2-2,-2-10-2,1-3-1,-2-9-1,1-2-1,-1-6 0,-2-1-1,-1 0 0,-2 2-1,-1 3 1,-1 4-1,0 8 1,-1 8-1,0 9 1,3 8-1,1 4 0,0 7 1,3 11-1,-2-11 1,2 11-1,0 0 1,0 0-1,-13 12 1,5-1-1,-4 7 0,-2 3 0,-4 7 0,-1 4 0,-3 3 0,0 1 0,-1-1 0,2-2 0,1-7 0,5-5 0,0-4 0,4-5-2,11-12 0,-12 8-3,12-8-3,0 0-5,9-8-28,6 3-2,4-9 2,9 1-1</inkml:trace>
  <inkml:trace contextRef="#ctx0" brushRef="#br0" timeOffset="452">376 70 38,'22'-26'34,"-4"6"1,-5-1-1,3 17-14,-16 4-3,16 9-6,-14 9-1,2 14-1,-5 8-2,3 13 0,-1 8-1,0 7-2,1 5-1,0 0 0,1-2 0,0-3-2,1-8 1,2-7-1,-1-8 0,-1-7 0,1-10-1,-1-4 1,1-8-1,-1-6 0,-4-10 0,13-2 0,-5-10 0,3-5 0,2-5 0,4-6 1,1 0-1,3-4 0,0-1-1,2 2 1,-1 1-2,0 1 0,0 3-1,-4-1-2,4 5-6,-9-4-31,5 8-1,-8 0 0,2 7 0</inkml:trace>
  <inkml:trace contextRef="#ctx0" brushRef="#br0" timeOffset="1060">1217 888 57,'0'0'37,"-13"11"1,13-11 1,-8-9-23,12-2-5,-2-13-3,2-2-1,-3-9-1,1-4 0,-3-10-2,0-6-1,-1-7 0,-2-8-1,0-3-1,0-1 0,1 0-1,0 7 1,2 6-1,-1 10 1,1 13 0,1 11-1,-1 10 1,-2 8 0,3 9 0,0 0-1,-18 12 1,8 2-1,-5 1 0,-2 7 1,-3 1-1,0 2-1,-2 0 1,3-1 0,1-1 0,1-2 0,3-3-1,2-4 0,4-4-2,8-10-2,-11 14-3,11-14-15,0 0-20,3-11 1,8 8 0,1-3 0</inkml:trace>
  <inkml:trace contextRef="#ctx0" brushRef="#br0" timeOffset="1497">1313 116 51,'15'-17'36,"-1"6"0,-8-1 1,5 11-22,-11 1-2,9 12-3,-7 6-1,4 12-2,-4 8-1,1 12 0,0 9-2,-1 10-1,0 4 0,-1 4-1,1-3 0,-2 1 0,2-8-1,-1-7-1,0-9 1,2-8 0,-1-12-1,1-6 0,-1-8 0,1-8 0,-3-9 1,13 2-1,-4-9 0,2-6 0,2-2 0,3-4 0,0-1 0,2-3-1,-1 1-1,-2-4-2,2 6-8,-4-5-30,1 5-1,-4-2 0,2 5-2</inkml:trace>
  <inkml:trace contextRef="#ctx0" brushRef="#br0" timeOffset="2074">1979 941 46,'-6'12'37,"0"-3"2,3 1 0,3-10-10,0 0-19,1-13 0,4 3-3,-2-12-1,3-3-1,-3-8 0,0-6-2,-2-5 0,-2-7-1,0-7-1,-2-6 0,-2-4-1,0-2 1,0-1-1,0 2 0,1 3 1,1 9-1,1 10 0,1 9 0,0 13 0,1 7 1,0 18-1,-3-9 0,3 9 1,-9 15-1,2-2 0,-3 4 0,-4 5 0,-1 3 0,-2 4 1,-2 1-1,0 2 0,1-1 0,0-1 0,1-1 0,3-5-1,0-4 1,3-2-2,2-6-2,5-2-3,-6-11-22,10 1-14,0 0 0,15-17 0,-5 2 0</inkml:trace>
  <inkml:trace contextRef="#ctx0" brushRef="#br0" timeOffset="2542">2086 188 68,'11'-12'37,"-3"-1"1,-8 13 1,14-9-30,-4 17 0,-7 4-1,3 11 0,-3 9-2,2 10 0,-2 7-1,1 9-2,-1 4 1,1 5-2,0 1 0,-1 0 0,1-4-1,-1-5 0,0-7 0,1-10-1,-1-9 0,-1-7 1,0-9-1,2-7 0,-4-10 0,11-8 1,-3-4-1,4-3 0,1-5 0,1-4 0,5-2 0,-2-1 0,2 2 0,-1 0 0,0 2 0,1 0 0,-1 3 0,-3 2-1,-1 2-1,-2-2-3,1 8-8,-5-8-30,2 5-1,-7 3 0,-3 10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55.385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294 876 67,'-4'12'40,"4"-2"-1,0-10 2,0 0-29,4-26 0,-1 6-4,-4-10-1,1-4-2,-4-6 0,2-5-2,-1-7 0,1-7-1,1-7-1,2-5 0,1-2 0,0-1-1,1 4 1,2 6-1,-2 7 0,-1 12 1,-1 10-1,0 11 1,-2 11-1,1 13 1,0 0-1,-12 0 1,4 9-1,-2 6 0,-3 4 0,-2 2 0,-4 2 1,-3 5-1,-1 2 0,-2 2 0,0-2 0,1 0 0,2-2 0,1-3 0,2-3-1,4-6-1,4-3-4,11-13-4,-9 5-33,9-5-1,11-12 1,0-1-2</inkml:trace>
  <inkml:trace contextRef="#ctx0" brushRef="#br0" timeOffset="452">495 32 75,'14'-6'40,"-2"11"0,-6 5 1,4 14-30,-8 4-1,2 13-1,-5 7-3,1 7-1,-3 8-1,0 2 0,-1 0-2,1 0 0,-1-3 0,2-3-1,0-5 0,2-5-1,-1-10 2,1-5-2,1-10 0,-1-5 0,0-8 0,0-11 0,0 0 0,0 0 0,0 0 0,8-9 0,-3-4 0,4-1 0,1-3 0,2-5 0,2 0 0,2-2 0,1-3 0,1-2 0,-1 3 0,-1 1 0,0 1-2,-1 0-1,-1 5-3,-7-6-21,7 11-16,-5 0-2,0 4 1,-2 1-2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3:56.61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314 833 67,'12'11'37,"-12"-11"-1,9 5-8,-9-5-5,6-13-9,-6-1-3,3-3-3,-3-9-2,2-2-2,-2-9 0,-1-5-1,-1-9-2,-1-6 1,-1-7-1,0-1 0,0-1 0,1 0-1,0 5 0,2 7 1,0 10-1,1 10 0,1 12 1,-1 6-1,0 16 1,0-10 0,0 10-1,-7 9 1,1 0-1,-5 5 1,-1 0-1,-3 6 2,-5 2-2,-2 2 0,-4 2 0,0-2 0,0 2 0,1-1 0,-1-4 0,3-3 0,2 0-2,3-5 0,3-2-3,2-8-3,13-3-34,-11-1-2,11 1 1,0 0-2</inkml:trace>
  <inkml:trace contextRef="#ctx0" brushRef="#br0" timeOffset="671">472 179 49,'3'-21'36,"1"11"0,-4 10 2,12 3-19,-10 12-4,6 15-5,-6 8-1,4 15-1,-3 9-1,1 10-2,-3 5-1,2 2-1,-2-5 0,1-4-1,1-12-1,-1-11 0,2-11 0,1-12 0,0-10 0,-5-14 0,13-2 0,-4-11-1,2-3 1,1-3 0,2-4-1,5-3 0,1 0 0,2-1 0,1 4-2,2-1-1,2 2-2,-4-3-6,4 7-32,-6-1 0,1 2-1,-5 1 0</inkml:trace>
  <inkml:trace contextRef="#ctx0" brushRef="#br0" timeOffset="1233">1295 822 54,'-9'10'36,"-1"-5"1,10-5 0,-13 10-22,13-10-3,0 0-2,-2-11-2,0-6 0,3-5-2,-3-7-1,1-6-1,-1-9-1,-1-6-1,0-8 0,-2-5-1,-2-7 0,2-2 0,-1 0-1,0 3 0,1 6 1,1 8-1,0 10 1,1 11-1,2 10 1,0 10-1,1 14 1,0 0-1,0 0 1,-12 13-1,5 3 1,-2 5-1,-6 1 1,0 5-1,-3 0 0,-1 2 0,0-2 1,-1-2-1,1-2-1,1-4 0,3-1-1,1-5-3,6 0-3,-3-10-17,11-3-18,-1 11 0,1-11 0,13 1 1</inkml:trace>
  <inkml:trace contextRef="#ctx0" brushRef="#br0" timeOffset="1701">1339 134 70,'5'-14'37,"-5"14"1,6-14 0,-6 14-30,0 0 0,9 9 0,-9 2-1,2 10-1,-1 3 0,2 10-1,0 7-1,2 7 0,0 6-1,1 5-1,1 3 0,2-2 0,-3-1-1,1-4 1,-2-6-1,1-8 0,-2-8 1,1-7-2,0-5 0,-1-6 0,0-5 0,-4-10 0,10 4 0,-10-4 0,15-9 0,-4-2 0,2-5 0,1-3 0,3-2 0,-2-3 0,3 2 0,-3-3-4,1 4-1,-3-6-6,3 8-32,-5-1-1,4 5 0,-4-1 0</inkml:trace>
  <inkml:trace contextRef="#ctx0" brushRef="#br0" timeOffset="2294">2096 869 59,'0'0'38,"0"15"-1,0-15 3,0 0-27,6-17 0,0 6-3,-7-10-1,3 0-1,-5-7-2,0-3-2,-3-6 0,-1-6-2,0-6 0,-1-6-1,1-6-1,1-3 0,0 0 0,2 1 1,1 7-1,2 6 0,0 9 0,2 10 0,-1 10 0,0 8 1,0 13-1,0-11 0,0 11 0,0 0 0,0 0 1,-6 12-1,6-12 0,-14 19 0,2-4 0,-1 3 0,-4 5 0,-3-1 0,0 2 1,-1 0-1,0 1-1,1-3 0,3 0-1,-1-7-3,7 0-3,-6-6-31,17-9-4,-10 8 0,10-8 0</inkml:trace>
  <inkml:trace contextRef="#ctx0" brushRef="#br0" timeOffset="2777">2217 139 32,'15'-2'34,"-5"2"2,-10 0 2,8 16-20,2 7 2,-10-2-5,5 13-2,-5-1-3,3 8-1,-3 6-2,2 2-2,-1 2-1,2 2-1,-1 0-1,1 1 0,0-4 0,1-3-1,0-5 0,-1-6-1,2-4 1,-2-8-1,1-4 0,-1-6 2,-3-14-2,7 12 0,-7-12 0,10-12 0,-3-1 0,3-5 0,1-5 0,2-5 0,4-1 0,-1-3 0,2 2 0,-2 1 0,1 2-3,-1 3 0,0 3-3,-5 0-5,6 4-30,-5 0-3,3 2 1,-4-1-1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4780" units="in"/>
          <inkml:channel name="Y" type="integer" max="18630" units="in"/>
          <inkml:channel name="F" type="integer" max="255" units="dev"/>
        </inkml:traceFormat>
        <inkml:channelProperties>
          <inkml:channelProperty channel="X" name="resolution" value="2540.2356" units="1/in"/>
          <inkml:channelProperty channel="Y" name="resolution" value="2540.22339" units="1/in"/>
          <inkml:channelProperty channel="F" name="resolution" value="0" units="1/dev"/>
        </inkml:channelProperties>
      </inkml:inkSource>
      <inkml:timestamp xml:id="ts0" timeString="2011-12-01T22:34:00.127"/>
    </inkml:context>
    <inkml:brush xml:id="br0">
      <inkml:brushProperty name="width" value="0.05292" units="cm"/>
      <inkml:brushProperty name="height" value="0.05292" units="cm"/>
      <inkml:brushProperty name="fitToCurve" value="1"/>
    </inkml:brush>
  </inkml:definitions>
  <inkml:trace contextRef="#ctx0" brushRef="#br0">304 789 74,'0'0'39,"-6"9"1,6-9 1,0 0-29,-2-9-3,2 9-2,3-24-1,-1 5-2,-2-8 0,1-5-1,-2-9-1,0-8-1,-1-5 0,-1-7 0,-2-4-1,0-3 0,-2 1 1,1 4-1,0 6 0,1 10 1,1 7-1,0 11 0,2 7 1,0 8-1,2 14 0,-4-10 1,4 10-1,-12 9 0,2 1 1,-1 1-1,-4 4 0,-1 0 0,-2 2 0,2 1 1,-1-1-1,0-2 0,2 2-1,-1-2 1,3 1-2,0-1 0,0 0-1,0-4-3,5 5-8,-2-11-28,10-5-1,-13 4 1,13-4-1</inkml:trace>
  <inkml:trace contextRef="#ctx0" brushRef="#br0" timeOffset="500">457 63 62,'4'-9'37,"-4"9"0,0 0 2,0 0-28,0 0 0,0 0-2,-3 17-1,7 3-1,-3 5-1,2 9-1,2 7-1,3 8 0,0 4 0,-1 4-1,2 3-1,-2 0 0,3-2-1,-5-2 0,0-2 1,0-6-2,-2-4 0,0-5 0,0-7 0,-1-6 0,-1-6 0,1-5 0,-2-15 0,7 10 0,-7-10 0,12-16 0,-4 0 0,2-3 0,4-5 0,0-4 0,2-4 0,2-2 0,0 1-2,0-2-3,2 3-5,-9-2-25,6 4-10,-6 0 2,3 4-2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4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403C84-12BE-4F49-A824-9765312BCC02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84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_ground_element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upper_swoosh_graphic_element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lower_swoosh_graphic_element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atom_element_large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733800" y="-152400"/>
            <a:ext cx="9144000" cy="9753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0" y="1371600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4800" y="2090399"/>
            <a:ext cx="7753800" cy="1752600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93836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798637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-76200" y="549600"/>
            <a:ext cx="8229600" cy="639763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10668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 sz="3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buClr>
                <a:schemeClr val="tx1">
                  <a:lumMod val="95000"/>
                  <a:lumOff val="5000"/>
                </a:schemeClr>
              </a:buCl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buClr>
                <a:schemeClr val="tx1">
                  <a:lumMod val="95000"/>
                  <a:lumOff val="5000"/>
                </a:schemeClr>
              </a:buClr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buClr>
                <a:schemeClr val="tx1">
                  <a:lumMod val="95000"/>
                  <a:lumOff val="5000"/>
                </a:schemeClr>
              </a:buClr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buClr>
                <a:schemeClr val="tx1">
                  <a:lumMod val="95000"/>
                  <a:lumOff val="5000"/>
                </a:schemeClr>
              </a:buClr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4724400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5029201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 descr="upper_swoosh_graphic_element_revers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15FFE-3F4F-4DBE-B686-3A18092247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69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59FE1-B3A4-4B12-97DB-245E33ADD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420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C568C189-E42B-4D86-B2BE-42D3ADC725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8462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4763000B-D27D-4C51-AF76-9F150C4D67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137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22435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2400" y="1096636"/>
            <a:ext cx="82512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-76200" y="579436"/>
            <a:ext cx="82296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133600" y="274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76200" y="5496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10668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133600" y="1330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133600" y="2040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133600" y="3388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133600" y="4097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2133600" y="4876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722436"/>
            <a:ext cx="4038600" cy="4525964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/>
            </a:lvl1pPr>
            <a:lvl2pPr>
              <a:buClr>
                <a:schemeClr val="accent6">
                  <a:lumMod val="50000"/>
                </a:schemeClr>
              </a:buClr>
              <a:defRPr sz="2000"/>
            </a:lvl2pPr>
            <a:lvl3pPr>
              <a:buClr>
                <a:schemeClr val="accent6">
                  <a:lumMod val="50000"/>
                </a:schemeClr>
              </a:buClr>
              <a:defRPr sz="2000"/>
            </a:lvl3pPr>
            <a:lvl4pPr>
              <a:buClr>
                <a:schemeClr val="accent6">
                  <a:lumMod val="50000"/>
                </a:schemeClr>
              </a:buClr>
              <a:defRPr sz="1800"/>
            </a:lvl4pPr>
            <a:lvl5pPr>
              <a:buClr>
                <a:schemeClr val="accent6">
                  <a:lumMod val="5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722436"/>
            <a:ext cx="4038600" cy="4525964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/>
            </a:lvl1pPr>
            <a:lvl2pPr>
              <a:buClr>
                <a:schemeClr val="accent6">
                  <a:lumMod val="50000"/>
                </a:schemeClr>
              </a:buClr>
              <a:defRPr sz="2000"/>
            </a:lvl2pPr>
            <a:lvl3pPr>
              <a:buClr>
                <a:schemeClr val="accent6">
                  <a:lumMod val="50000"/>
                </a:schemeClr>
              </a:buClr>
              <a:defRPr sz="2000"/>
            </a:lvl3pPr>
            <a:lvl4pPr>
              <a:buClr>
                <a:schemeClr val="accent6">
                  <a:lumMod val="50000"/>
                </a:schemeClr>
              </a:buClr>
              <a:defRPr sz="1800"/>
            </a:lvl4pPr>
            <a:lvl5pPr>
              <a:buClr>
                <a:schemeClr val="accent6">
                  <a:lumMod val="5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-76200" y="579435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1096635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905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505199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505199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-76200" y="5496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10668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-76200" y="5496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10668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2560637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2865437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2865437"/>
            <a:ext cx="4041775" cy="4068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2560638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-76200" y="625800"/>
            <a:ext cx="8229600" cy="639763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11430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upper_swoosh_graphic_element_reverse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Picture 15" descr="back_ground_element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400" y="6858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3417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  <p:sldLayoutId id="2147483665" r:id="rId16"/>
    <p:sldLayoutId id="2147483666" r:id="rId17"/>
    <p:sldLayoutId id="2147483667" r:id="rId18"/>
    <p:sldLayoutId id="2147483668" r:id="rId19"/>
  </p:sldLayoutIdLst>
  <p:hf hdr="0" ftr="0" dt="0"/>
  <p:txStyles>
    <p:titleStyle>
      <a:lvl1pPr algn="l" defTabSz="914400" rtl="0" eaLnBrk="1" latinLnBrk="0" hangingPunct="1">
        <a:spcBef>
          <a:spcPct val="0"/>
        </a:spcBef>
        <a:buClr>
          <a:schemeClr val="accent6">
            <a:lumMod val="50000"/>
          </a:schemeClr>
        </a:buClr>
        <a:buFont typeface="Arial" pitchFamily="34" charset="0"/>
        <a:buChar char="•"/>
        <a:defRPr sz="3600" b="1" kern="1200" baseline="0">
          <a:solidFill>
            <a:schemeClr val="accent6">
              <a:lumMod val="50000"/>
            </a:schemeClr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32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4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emf"/><Relationship Id="rId18" Type="http://schemas.openxmlformats.org/officeDocument/2006/relationships/customXml" Target="../ink/ink10.xml"/><Relationship Id="rId26" Type="http://schemas.openxmlformats.org/officeDocument/2006/relationships/customXml" Target="../ink/ink14.xml"/><Relationship Id="rId39" Type="http://schemas.openxmlformats.org/officeDocument/2006/relationships/image" Target="../media/image48.emf"/><Relationship Id="rId21" Type="http://schemas.openxmlformats.org/officeDocument/2006/relationships/image" Target="../media/image39.emf"/><Relationship Id="rId34" Type="http://schemas.openxmlformats.org/officeDocument/2006/relationships/customXml" Target="../ink/ink18.xml"/><Relationship Id="rId7" Type="http://schemas.openxmlformats.org/officeDocument/2006/relationships/image" Target="../media/image32.emf"/><Relationship Id="rId12" Type="http://schemas.openxmlformats.org/officeDocument/2006/relationships/customXml" Target="../ink/ink7.xml"/><Relationship Id="rId17" Type="http://schemas.openxmlformats.org/officeDocument/2006/relationships/image" Target="../media/image37.emf"/><Relationship Id="rId25" Type="http://schemas.openxmlformats.org/officeDocument/2006/relationships/image" Target="../media/image41.emf"/><Relationship Id="rId33" Type="http://schemas.openxmlformats.org/officeDocument/2006/relationships/image" Target="../media/image45.emf"/><Relationship Id="rId38" Type="http://schemas.openxmlformats.org/officeDocument/2006/relationships/customXml" Target="../ink/ink20.xml"/><Relationship Id="rId2" Type="http://schemas.openxmlformats.org/officeDocument/2006/relationships/customXml" Target="../ink/ink2.xml"/><Relationship Id="rId16" Type="http://schemas.openxmlformats.org/officeDocument/2006/relationships/customXml" Target="../ink/ink9.xml"/><Relationship Id="rId20" Type="http://schemas.openxmlformats.org/officeDocument/2006/relationships/customXml" Target="../ink/ink11.xml"/><Relationship Id="rId29" Type="http://schemas.openxmlformats.org/officeDocument/2006/relationships/image" Target="../media/image43.emf"/><Relationship Id="rId1" Type="http://schemas.openxmlformats.org/officeDocument/2006/relationships/slideLayout" Target="../slideLayouts/slideLayout10.xml"/><Relationship Id="rId6" Type="http://schemas.openxmlformats.org/officeDocument/2006/relationships/customXml" Target="../ink/ink4.xml"/><Relationship Id="rId11" Type="http://schemas.openxmlformats.org/officeDocument/2006/relationships/image" Target="../media/image34.emf"/><Relationship Id="rId24" Type="http://schemas.openxmlformats.org/officeDocument/2006/relationships/customXml" Target="../ink/ink13.xml"/><Relationship Id="rId32" Type="http://schemas.openxmlformats.org/officeDocument/2006/relationships/customXml" Target="../ink/ink17.xml"/><Relationship Id="rId37" Type="http://schemas.openxmlformats.org/officeDocument/2006/relationships/image" Target="../media/image47.emf"/><Relationship Id="rId5" Type="http://schemas.openxmlformats.org/officeDocument/2006/relationships/image" Target="../media/image31.emf"/><Relationship Id="rId15" Type="http://schemas.openxmlformats.org/officeDocument/2006/relationships/image" Target="../media/image36.emf"/><Relationship Id="rId23" Type="http://schemas.openxmlformats.org/officeDocument/2006/relationships/image" Target="../media/image40.emf"/><Relationship Id="rId28" Type="http://schemas.openxmlformats.org/officeDocument/2006/relationships/customXml" Target="../ink/ink15.xml"/><Relationship Id="rId36" Type="http://schemas.openxmlformats.org/officeDocument/2006/relationships/customXml" Target="../ink/ink19.xml"/><Relationship Id="rId10" Type="http://schemas.openxmlformats.org/officeDocument/2006/relationships/customXml" Target="../ink/ink6.xml"/><Relationship Id="rId19" Type="http://schemas.openxmlformats.org/officeDocument/2006/relationships/image" Target="../media/image38.emf"/><Relationship Id="rId31" Type="http://schemas.openxmlformats.org/officeDocument/2006/relationships/image" Target="../media/image44.emf"/><Relationship Id="rId4" Type="http://schemas.openxmlformats.org/officeDocument/2006/relationships/customXml" Target="../ink/ink3.xml"/><Relationship Id="rId9" Type="http://schemas.openxmlformats.org/officeDocument/2006/relationships/image" Target="../media/image33.emf"/><Relationship Id="rId14" Type="http://schemas.openxmlformats.org/officeDocument/2006/relationships/customXml" Target="../ink/ink8.xml"/><Relationship Id="rId22" Type="http://schemas.openxmlformats.org/officeDocument/2006/relationships/customXml" Target="../ink/ink12.xml"/><Relationship Id="rId27" Type="http://schemas.openxmlformats.org/officeDocument/2006/relationships/image" Target="../media/image42.emf"/><Relationship Id="rId30" Type="http://schemas.openxmlformats.org/officeDocument/2006/relationships/customXml" Target="../ink/ink16.xml"/><Relationship Id="rId35" Type="http://schemas.openxmlformats.org/officeDocument/2006/relationships/image" Target="../media/image46.emf"/><Relationship Id="rId8" Type="http://schemas.openxmlformats.org/officeDocument/2006/relationships/customXml" Target="../ink/ink5.xml"/><Relationship Id="rId3" Type="http://schemas.openxmlformats.org/officeDocument/2006/relationships/image" Target="../media/image3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emf"/><Relationship Id="rId18" Type="http://schemas.openxmlformats.org/officeDocument/2006/relationships/customXml" Target="../ink/ink29.xml"/><Relationship Id="rId26" Type="http://schemas.openxmlformats.org/officeDocument/2006/relationships/customXml" Target="../ink/ink33.xml"/><Relationship Id="rId39" Type="http://schemas.openxmlformats.org/officeDocument/2006/relationships/image" Target="../media/image67.emf"/><Relationship Id="rId21" Type="http://schemas.openxmlformats.org/officeDocument/2006/relationships/image" Target="../media/image58.emf"/><Relationship Id="rId34" Type="http://schemas.openxmlformats.org/officeDocument/2006/relationships/customXml" Target="../ink/ink37.xml"/><Relationship Id="rId42" Type="http://schemas.openxmlformats.org/officeDocument/2006/relationships/customXml" Target="../ink/ink41.xml"/><Relationship Id="rId47" Type="http://schemas.openxmlformats.org/officeDocument/2006/relationships/image" Target="../media/image71.emf"/><Relationship Id="rId7" Type="http://schemas.openxmlformats.org/officeDocument/2006/relationships/image" Target="../media/image51.emf"/><Relationship Id="rId2" Type="http://schemas.openxmlformats.org/officeDocument/2006/relationships/customXml" Target="../ink/ink21.xml"/><Relationship Id="rId16" Type="http://schemas.openxmlformats.org/officeDocument/2006/relationships/customXml" Target="../ink/ink28.xml"/><Relationship Id="rId29" Type="http://schemas.openxmlformats.org/officeDocument/2006/relationships/image" Target="../media/image62.emf"/><Relationship Id="rId11" Type="http://schemas.openxmlformats.org/officeDocument/2006/relationships/image" Target="../media/image53.emf"/><Relationship Id="rId24" Type="http://schemas.openxmlformats.org/officeDocument/2006/relationships/customXml" Target="../ink/ink32.xml"/><Relationship Id="rId32" Type="http://schemas.openxmlformats.org/officeDocument/2006/relationships/customXml" Target="../ink/ink36.xml"/><Relationship Id="rId37" Type="http://schemas.openxmlformats.org/officeDocument/2006/relationships/image" Target="../media/image66.emf"/><Relationship Id="rId40" Type="http://schemas.openxmlformats.org/officeDocument/2006/relationships/customXml" Target="../ink/ink40.xml"/><Relationship Id="rId45" Type="http://schemas.openxmlformats.org/officeDocument/2006/relationships/image" Target="../media/image70.emf"/><Relationship Id="rId5" Type="http://schemas.openxmlformats.org/officeDocument/2006/relationships/image" Target="../media/image50.emf"/><Relationship Id="rId15" Type="http://schemas.openxmlformats.org/officeDocument/2006/relationships/image" Target="../media/image55.emf"/><Relationship Id="rId23" Type="http://schemas.openxmlformats.org/officeDocument/2006/relationships/image" Target="../media/image59.emf"/><Relationship Id="rId28" Type="http://schemas.openxmlformats.org/officeDocument/2006/relationships/customXml" Target="../ink/ink34.xml"/><Relationship Id="rId36" Type="http://schemas.openxmlformats.org/officeDocument/2006/relationships/customXml" Target="../ink/ink38.xml"/><Relationship Id="rId49" Type="http://schemas.openxmlformats.org/officeDocument/2006/relationships/image" Target="../media/image72.emf"/><Relationship Id="rId10" Type="http://schemas.openxmlformats.org/officeDocument/2006/relationships/customXml" Target="../ink/ink25.xml"/><Relationship Id="rId19" Type="http://schemas.openxmlformats.org/officeDocument/2006/relationships/image" Target="../media/image57.emf"/><Relationship Id="rId31" Type="http://schemas.openxmlformats.org/officeDocument/2006/relationships/image" Target="../media/image63.emf"/><Relationship Id="rId44" Type="http://schemas.openxmlformats.org/officeDocument/2006/relationships/customXml" Target="../ink/ink42.xml"/><Relationship Id="rId4" Type="http://schemas.openxmlformats.org/officeDocument/2006/relationships/customXml" Target="../ink/ink22.xml"/><Relationship Id="rId9" Type="http://schemas.openxmlformats.org/officeDocument/2006/relationships/image" Target="../media/image52.emf"/><Relationship Id="rId14" Type="http://schemas.openxmlformats.org/officeDocument/2006/relationships/customXml" Target="../ink/ink27.xml"/><Relationship Id="rId22" Type="http://schemas.openxmlformats.org/officeDocument/2006/relationships/customXml" Target="../ink/ink31.xml"/><Relationship Id="rId27" Type="http://schemas.openxmlformats.org/officeDocument/2006/relationships/image" Target="../media/image61.emf"/><Relationship Id="rId30" Type="http://schemas.openxmlformats.org/officeDocument/2006/relationships/customXml" Target="../ink/ink35.xml"/><Relationship Id="rId35" Type="http://schemas.openxmlformats.org/officeDocument/2006/relationships/image" Target="../media/image65.emf"/><Relationship Id="rId43" Type="http://schemas.openxmlformats.org/officeDocument/2006/relationships/image" Target="../media/image69.emf"/><Relationship Id="rId48" Type="http://schemas.openxmlformats.org/officeDocument/2006/relationships/customXml" Target="../ink/ink44.xml"/><Relationship Id="rId8" Type="http://schemas.openxmlformats.org/officeDocument/2006/relationships/customXml" Target="../ink/ink24.xml"/><Relationship Id="rId3" Type="http://schemas.openxmlformats.org/officeDocument/2006/relationships/image" Target="../media/image49.emf"/><Relationship Id="rId12" Type="http://schemas.openxmlformats.org/officeDocument/2006/relationships/customXml" Target="../ink/ink26.xml"/><Relationship Id="rId17" Type="http://schemas.openxmlformats.org/officeDocument/2006/relationships/image" Target="../media/image56.emf"/><Relationship Id="rId25" Type="http://schemas.openxmlformats.org/officeDocument/2006/relationships/image" Target="../media/image60.emf"/><Relationship Id="rId33" Type="http://schemas.openxmlformats.org/officeDocument/2006/relationships/image" Target="../media/image64.emf"/><Relationship Id="rId38" Type="http://schemas.openxmlformats.org/officeDocument/2006/relationships/customXml" Target="../ink/ink39.xml"/><Relationship Id="rId46" Type="http://schemas.openxmlformats.org/officeDocument/2006/relationships/customXml" Target="../ink/ink43.xml"/><Relationship Id="rId20" Type="http://schemas.openxmlformats.org/officeDocument/2006/relationships/customXml" Target="../ink/ink30.xml"/><Relationship Id="rId41" Type="http://schemas.openxmlformats.org/officeDocument/2006/relationships/image" Target="../media/image68.emf"/><Relationship Id="rId1" Type="http://schemas.openxmlformats.org/officeDocument/2006/relationships/slideLayout" Target="../slideLayouts/slideLayout10.xml"/><Relationship Id="rId6" Type="http://schemas.openxmlformats.org/officeDocument/2006/relationships/customXml" Target="../ink/ink2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0" y="1371600"/>
            <a:ext cx="5029200" cy="860425"/>
          </a:xfrm>
        </p:spPr>
        <p:txBody>
          <a:bodyPr/>
          <a:lstStyle/>
          <a:p>
            <a:r>
              <a:rPr lang="en-US" dirty="0" smtClean="0"/>
              <a:t>Unit 5: Atomic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5400" y="2514600"/>
            <a:ext cx="3677100" cy="1752600"/>
          </a:xfrm>
          <a:effectLst/>
        </p:spPr>
        <p:txBody>
          <a:bodyPr>
            <a:normAutofit/>
          </a:bodyPr>
          <a:lstStyle/>
          <a:p>
            <a:r>
              <a:rPr lang="en-US" sz="2000" dirty="0" smtClean="0"/>
              <a:t>Trimble</a:t>
            </a:r>
          </a:p>
          <a:p>
            <a:r>
              <a:rPr lang="en-US" sz="2000" dirty="0" smtClean="0"/>
              <a:t>CDO CP Chemistry</a:t>
            </a:r>
          </a:p>
          <a:p>
            <a:r>
              <a:rPr lang="en-US" sz="2000" dirty="0" smtClean="0"/>
              <a:t>2014-2015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45B0CAC-A09A-4835-AE1A-A36DB9281574}" type="slidenum">
              <a:rPr lang="en-US"/>
              <a:pPr/>
              <a:t>10</a:t>
            </a:fld>
            <a:endParaRPr lang="en-US"/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343400" y="2057400"/>
            <a:ext cx="5486400" cy="860425"/>
          </a:xfrm>
        </p:spPr>
        <p:txBody>
          <a:bodyPr/>
          <a:lstStyle/>
          <a:p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Isotopes</a:t>
            </a:r>
            <a:endParaRPr lang="en-US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45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Atomic Number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41764"/>
            <a:ext cx="8915400" cy="5059364"/>
          </a:xfrm>
          <a:noFill/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z="4400" b="1" dirty="0" smtClean="0">
                <a:solidFill>
                  <a:schemeClr val="tx2"/>
                </a:solidFill>
              </a:rPr>
              <a:t>All atoms of the same element have the same number of protons.</a:t>
            </a:r>
          </a:p>
          <a:p>
            <a:pPr eaLnBrk="1" hangingPunct="1"/>
            <a:r>
              <a:rPr lang="en-US" sz="4400" b="1" dirty="0" smtClean="0">
                <a:solidFill>
                  <a:schemeClr val="tx2"/>
                </a:solidFill>
              </a:rPr>
              <a:t>This number is called the </a:t>
            </a:r>
            <a:r>
              <a:rPr lang="en-US" sz="4400" b="1" dirty="0" smtClean="0">
                <a:solidFill>
                  <a:schemeClr val="accent6"/>
                </a:solidFill>
              </a:rPr>
              <a:t>atomic number </a:t>
            </a:r>
            <a:r>
              <a:rPr lang="en-US" sz="4400" b="1" dirty="0" smtClean="0">
                <a:solidFill>
                  <a:schemeClr val="tx2"/>
                </a:solidFill>
              </a:rPr>
              <a:t>and is given the symbol </a:t>
            </a:r>
            <a:r>
              <a:rPr lang="en-US" sz="4400" b="1" dirty="0" smtClean="0">
                <a:solidFill>
                  <a:schemeClr val="accent6"/>
                </a:solidFill>
              </a:rPr>
              <a:t>Z</a:t>
            </a:r>
            <a:r>
              <a:rPr lang="en-US" sz="4400" b="1" dirty="0" smtClean="0">
                <a:solidFill>
                  <a:schemeClr val="tx2"/>
                </a:solidFill>
              </a:rPr>
              <a:t>.</a:t>
            </a:r>
          </a:p>
          <a:p>
            <a:pPr eaLnBrk="1" hangingPunct="1"/>
            <a:r>
              <a:rPr lang="en-US" sz="4400" b="1" dirty="0" smtClean="0">
                <a:solidFill>
                  <a:schemeClr val="tx2"/>
                </a:solidFill>
              </a:rPr>
              <a:t>The atomic number is the whole number in each element box on the periodic table.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9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Mass Number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4000" b="1" dirty="0" smtClean="0">
                <a:solidFill>
                  <a:schemeClr val="tx2"/>
                </a:solidFill>
              </a:rPr>
              <a:t>The sum of the number of protons and neutrons in an atom is called the </a:t>
            </a:r>
            <a:r>
              <a:rPr lang="en-US" sz="4000" b="1" dirty="0" smtClean="0"/>
              <a:t>mass number </a:t>
            </a:r>
            <a:r>
              <a:rPr lang="en-US" sz="4000" b="1" dirty="0" smtClean="0">
                <a:solidFill>
                  <a:schemeClr val="tx2"/>
                </a:solidFill>
              </a:rPr>
              <a:t>and is represented with the symbol </a:t>
            </a:r>
            <a:r>
              <a:rPr lang="en-US" sz="4000" b="1" dirty="0" smtClean="0"/>
              <a:t>A.</a:t>
            </a:r>
          </a:p>
          <a:p>
            <a:pPr eaLnBrk="1" hangingPunct="1"/>
            <a:endParaRPr lang="en-US" sz="4000" b="1" dirty="0"/>
          </a:p>
          <a:p>
            <a:pPr eaLnBrk="1" hangingPunct="1"/>
            <a:r>
              <a:rPr lang="en-US" sz="4000" b="1" dirty="0" smtClean="0">
                <a:solidFill>
                  <a:schemeClr val="tx2"/>
                </a:solidFill>
              </a:rPr>
              <a:t>This number </a:t>
            </a:r>
            <a:r>
              <a:rPr lang="en-US" sz="4000" b="1" u="sng" dirty="0" smtClean="0">
                <a:solidFill>
                  <a:schemeClr val="accent6"/>
                </a:solidFill>
              </a:rPr>
              <a:t>is not</a:t>
            </a:r>
            <a:r>
              <a:rPr lang="en-US" sz="4000" b="1" dirty="0" smtClean="0">
                <a:solidFill>
                  <a:schemeClr val="accent6"/>
                </a:solidFill>
              </a:rPr>
              <a:t> </a:t>
            </a:r>
            <a:r>
              <a:rPr lang="en-US" sz="4000" b="1" dirty="0" smtClean="0">
                <a:solidFill>
                  <a:schemeClr val="tx2"/>
                </a:solidFill>
              </a:rPr>
              <a:t>listed on the periodic table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229600" cy="762000"/>
          </a:xfrm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Isotopes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525963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chemeClr val="tx1"/>
                </a:solidFill>
              </a:rPr>
              <a:t>Atoms having the same atomic number Z but a different mass number A.  </a:t>
            </a:r>
          </a:p>
          <a:p>
            <a:pPr eaLnBrk="1" hangingPunct="1"/>
            <a:r>
              <a:rPr lang="en-US" sz="4000" b="1" dirty="0" smtClean="0">
                <a:solidFill>
                  <a:schemeClr val="tx1"/>
                </a:solidFill>
              </a:rPr>
              <a:t>Isotopes are atoms of the same element, but they have different masses because they have different numbers of neutrons.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83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Nuclear Symbol of an Atom</a:t>
            </a:r>
          </a:p>
        </p:txBody>
      </p:sp>
      <p:pic>
        <p:nvPicPr>
          <p:cNvPr id="317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39" y="1752600"/>
            <a:ext cx="8866425" cy="3657600"/>
          </a:xfrm>
          <a:solidFill>
            <a:srgbClr val="FFC000"/>
          </a:solidFill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83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Hyphen notation reports the </a:t>
            </a:r>
            <a:r>
              <a:rPr lang="en-US" sz="4400" dirty="0" smtClean="0">
                <a:solidFill>
                  <a:schemeClr val="accent6"/>
                </a:solidFill>
              </a:rPr>
              <a:t>element name, </a:t>
            </a:r>
            <a:r>
              <a:rPr lang="en-US" sz="4400" dirty="0" smtClean="0">
                <a:solidFill>
                  <a:schemeClr val="tx1"/>
                </a:solidFill>
              </a:rPr>
              <a:t>then the </a:t>
            </a:r>
            <a:r>
              <a:rPr lang="en-US" sz="4400" dirty="0" smtClean="0">
                <a:solidFill>
                  <a:schemeClr val="accent6"/>
                </a:solidFill>
              </a:rPr>
              <a:t>mass number </a:t>
            </a:r>
            <a:r>
              <a:rPr lang="en-US" sz="4400" dirty="0" smtClean="0">
                <a:solidFill>
                  <a:schemeClr val="tx1"/>
                </a:solidFill>
              </a:rPr>
              <a:t>of the isotope after a dash.</a:t>
            </a:r>
          </a:p>
          <a:p>
            <a:pPr marL="0" indent="0" algn="ctr">
              <a:buNone/>
            </a:pPr>
            <a:r>
              <a:rPr lang="en-US" sz="8000" dirty="0" smtClean="0">
                <a:solidFill>
                  <a:schemeClr val="tx1"/>
                </a:solidFill>
              </a:rPr>
              <a:t>Helium-4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050" y="575468"/>
            <a:ext cx="8229600" cy="6397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Hyphen Notation</a:t>
            </a:r>
          </a:p>
        </p:txBody>
      </p:sp>
    </p:spTree>
    <p:extLst>
      <p:ext uri="{BB962C8B-B14F-4D97-AF65-F5344CB8AC3E}">
        <p14:creationId xmlns:p14="http://schemas.microsoft.com/office/powerpoint/2010/main" val="47413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229600" cy="9445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Isotopes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5059364"/>
          </a:xfrm>
        </p:spPr>
        <p:txBody>
          <a:bodyPr/>
          <a:lstStyle/>
          <a:p>
            <a:pPr marL="0" indent="0">
              <a:buNone/>
            </a:pPr>
            <a:r>
              <a:rPr lang="en-US" sz="4000" b="1" dirty="0" smtClean="0">
                <a:solidFill>
                  <a:schemeClr val="tx1"/>
                </a:solidFill>
              </a:rPr>
              <a:t>How many protons and electrons are in found in each of the following neutral elements: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Li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P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Ag</a:t>
            </a:r>
          </a:p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Xe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3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Determine the number of protons, electrons, and neutrons in each of the following: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400" y="304800"/>
            <a:ext cx="8229600" cy="10207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Isotopes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quia.com/files/quia/users/lmcgee/chemistry/modernchemchpt3/nuclear-symbo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971800"/>
            <a:ext cx="1428750" cy="11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hemteam.info/AtomicStructure/36-Kr-8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99" y="4495800"/>
            <a:ext cx="2140371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hemteam.info/AtomicStructure/22-Ti-4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924174"/>
            <a:ext cx="2096862" cy="127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wandsworth-stopwar.org.uk/images/mirror/u238-Nuclear-Symbol-Exampl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495800"/>
            <a:ext cx="2155526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93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8839200" cy="528763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Determine the number of protons, electrons, and neutrons in each of the following</a:t>
            </a:r>
            <a:r>
              <a:rPr lang="en-US" b="1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Oxygen-18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Calcium-40</a:t>
            </a:r>
            <a:endParaRPr lang="en-US" sz="4800" b="1" dirty="0">
              <a:solidFill>
                <a:schemeClr val="tx1"/>
              </a:solidFill>
            </a:endParaRPr>
          </a:p>
          <a:p>
            <a:r>
              <a:rPr lang="en-US" sz="4800" b="1" dirty="0" smtClean="0">
                <a:solidFill>
                  <a:schemeClr val="tx1"/>
                </a:solidFill>
              </a:rPr>
              <a:t>Lead-204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Mercury-196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400" y="304800"/>
            <a:ext cx="8229600" cy="10207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Isotopes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5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Write the nuclear symbol and hyphen notation name for each of the following elements: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7 protons, 7 electrons, 8 neutrons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28 </a:t>
            </a:r>
            <a:r>
              <a:rPr lang="en-US" b="1" dirty="0">
                <a:solidFill>
                  <a:schemeClr val="tx1"/>
                </a:solidFill>
              </a:rPr>
              <a:t>protons, </a:t>
            </a:r>
            <a:r>
              <a:rPr lang="en-US" b="1" dirty="0" smtClean="0">
                <a:solidFill>
                  <a:schemeClr val="tx1"/>
                </a:solidFill>
              </a:rPr>
              <a:t>28 </a:t>
            </a:r>
            <a:r>
              <a:rPr lang="en-US" b="1" dirty="0">
                <a:solidFill>
                  <a:schemeClr val="tx1"/>
                </a:solidFill>
              </a:rPr>
              <a:t>electrons, </a:t>
            </a:r>
            <a:r>
              <a:rPr lang="en-US" b="1" dirty="0" smtClean="0">
                <a:solidFill>
                  <a:schemeClr val="tx1"/>
                </a:solidFill>
              </a:rPr>
              <a:t>30 </a:t>
            </a:r>
            <a:r>
              <a:rPr lang="en-US" b="1" dirty="0">
                <a:solidFill>
                  <a:schemeClr val="tx1"/>
                </a:solidFill>
              </a:rPr>
              <a:t>neutrons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47 </a:t>
            </a:r>
            <a:r>
              <a:rPr lang="en-US" b="1" dirty="0">
                <a:solidFill>
                  <a:schemeClr val="tx1"/>
                </a:solidFill>
              </a:rPr>
              <a:t>protons, </a:t>
            </a:r>
            <a:r>
              <a:rPr lang="en-US" b="1" dirty="0" smtClean="0">
                <a:solidFill>
                  <a:schemeClr val="tx1"/>
                </a:solidFill>
              </a:rPr>
              <a:t>47 </a:t>
            </a:r>
            <a:r>
              <a:rPr lang="en-US" b="1" dirty="0">
                <a:solidFill>
                  <a:schemeClr val="tx1"/>
                </a:solidFill>
              </a:rPr>
              <a:t>electrons, </a:t>
            </a:r>
            <a:r>
              <a:rPr lang="en-US" b="1" dirty="0" smtClean="0">
                <a:solidFill>
                  <a:schemeClr val="tx1"/>
                </a:solidFill>
              </a:rPr>
              <a:t>62 </a:t>
            </a:r>
            <a:r>
              <a:rPr lang="en-US" b="1" dirty="0">
                <a:solidFill>
                  <a:schemeClr val="tx1"/>
                </a:solidFill>
              </a:rPr>
              <a:t>neutrons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50 </a:t>
            </a:r>
            <a:r>
              <a:rPr lang="en-US" b="1" dirty="0">
                <a:solidFill>
                  <a:schemeClr val="tx1"/>
                </a:solidFill>
              </a:rPr>
              <a:t>protons, </a:t>
            </a:r>
            <a:r>
              <a:rPr lang="en-US" b="1" dirty="0" smtClean="0">
                <a:solidFill>
                  <a:schemeClr val="tx1"/>
                </a:solidFill>
              </a:rPr>
              <a:t>50 </a:t>
            </a:r>
            <a:r>
              <a:rPr lang="en-US" b="1" dirty="0">
                <a:solidFill>
                  <a:schemeClr val="tx1"/>
                </a:solidFill>
              </a:rPr>
              <a:t>electrons, </a:t>
            </a:r>
            <a:r>
              <a:rPr lang="en-US" b="1" dirty="0" smtClean="0">
                <a:solidFill>
                  <a:schemeClr val="tx1"/>
                </a:solidFill>
              </a:rPr>
              <a:t>64 neutron</a:t>
            </a:r>
          </a:p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400" y="304800"/>
            <a:ext cx="8229600" cy="10207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Isotopes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50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Dalton’s Atomic Theory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altLang="en-US" dirty="0" smtClean="0"/>
              <a:t>1803 – John Dalton linked the existence of elements, which cannot be decomposed chemically, to the idea of atoms, which are indivisible.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781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45B0CAC-A09A-4835-AE1A-A36DB9281574}" type="slidenum">
              <a:rPr lang="en-US"/>
              <a:pPr/>
              <a:t>20</a:t>
            </a:fld>
            <a:endParaRPr lang="en-US"/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486400" y="2667000"/>
            <a:ext cx="2895600" cy="990600"/>
          </a:xfrm>
        </p:spPr>
        <p:txBody>
          <a:bodyPr/>
          <a:lstStyle/>
          <a:p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Ions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32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397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Ion Formation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5059364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Atoms can gain or lose electrons to form ions</a:t>
            </a:r>
          </a:p>
          <a:p>
            <a:r>
              <a:rPr lang="en-US" sz="3600" b="1" dirty="0" err="1" smtClean="0">
                <a:solidFill>
                  <a:schemeClr val="tx1"/>
                </a:solidFill>
              </a:rPr>
              <a:t>Cation</a:t>
            </a:r>
            <a:r>
              <a:rPr lang="en-US" sz="3600" b="1" dirty="0" smtClean="0">
                <a:solidFill>
                  <a:schemeClr val="tx1"/>
                </a:solidFill>
              </a:rPr>
              <a:t> – </a:t>
            </a:r>
            <a:r>
              <a:rPr lang="en-US" sz="3600" dirty="0" smtClean="0">
                <a:solidFill>
                  <a:schemeClr val="tx1"/>
                </a:solidFill>
              </a:rPr>
              <a:t>an atom that has lost an electron and forms a positive charge 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Anion – </a:t>
            </a:r>
            <a:r>
              <a:rPr lang="en-US" sz="3600" dirty="0" smtClean="0">
                <a:solidFill>
                  <a:schemeClr val="tx1"/>
                </a:solidFill>
              </a:rPr>
              <a:t>an atom that has gained an electron and is negatively charged</a:t>
            </a:r>
          </a:p>
          <a:p>
            <a:pPr marL="0" indent="0"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0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8610600" cy="5211436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Ions are indicated by writing the element symbol with charge value written in the upper right hand corner</a:t>
            </a:r>
          </a:p>
          <a:p>
            <a:r>
              <a:rPr lang="en-US" sz="4000" dirty="0" smtClean="0">
                <a:solidFill>
                  <a:schemeClr val="tx1"/>
                </a:solidFill>
              </a:rPr>
              <a:t>The number one is never written </a:t>
            </a:r>
          </a:p>
          <a:p>
            <a:pPr algn="ctr"/>
            <a:r>
              <a:rPr lang="en-US" sz="6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65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sz="6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65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endParaRPr lang="en-US" sz="6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" y="700881"/>
            <a:ext cx="8229600" cy="6397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Ionic Symbols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14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 smtClean="0">
                <a:solidFill>
                  <a:schemeClr val="tx1"/>
                </a:solidFill>
              </a:rPr>
              <a:t>To determine the charge on an ion subtract the number electrons from the number of protons</a:t>
            </a:r>
          </a:p>
          <a:p>
            <a:pPr marL="0" indent="0">
              <a:buNone/>
            </a:pPr>
            <a:endParaRPr lang="en-US" sz="44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4400" b="1" dirty="0" smtClean="0">
                <a:solidFill>
                  <a:schemeClr val="tx1"/>
                </a:solidFill>
              </a:rPr>
              <a:t>Charge = protons - electrons</a:t>
            </a: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" y="700881"/>
            <a:ext cx="8229600" cy="6397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Ion Formation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4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8915400" cy="528763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Give the number of protons and electrons in the following: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sz="5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sz="5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sz="5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endParaRPr lang="en-US" sz="5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5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</a:t>
            </a:r>
          </a:p>
          <a:p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sz="5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4+</a:t>
            </a:r>
            <a:endParaRPr lang="en-US" sz="5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5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400" y="152400"/>
            <a:ext cx="8229600" cy="11731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- 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53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8915400" cy="521143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Write the ionic symbol for each of the following ions. 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sz="4800" b="1" dirty="0" smtClean="0">
                <a:solidFill>
                  <a:schemeClr val="tx1"/>
                </a:solidFill>
              </a:rPr>
              <a:t>17 protons, 18 electrons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38 protons, 36 electrons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16 protons, 18 electrons</a:t>
            </a:r>
          </a:p>
          <a:p>
            <a:r>
              <a:rPr lang="en-US" sz="4800" b="1" dirty="0" smtClean="0">
                <a:solidFill>
                  <a:schemeClr val="tx1"/>
                </a:solidFill>
              </a:rPr>
              <a:t>31 protons, 28 electrons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400" y="152400"/>
            <a:ext cx="8229600" cy="11731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smtClean="0">
                <a:solidFill>
                  <a:schemeClr val="bg1"/>
                </a:solidFill>
              </a:rPr>
              <a:t>Example: Counting Sub Atomic Particle - 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8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400" y="152400"/>
            <a:ext cx="8229600" cy="11731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- Ions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7894034"/>
              </p:ext>
            </p:extLst>
          </p:nvPr>
        </p:nvGraphicFramePr>
        <p:xfrm>
          <a:off x="2819400" y="2506663"/>
          <a:ext cx="2286000" cy="3488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3" imgW="482400" imgH="736560" progId="Equation.3">
                  <p:embed/>
                </p:oleObj>
              </mc:Choice>
              <mc:Fallback>
                <p:oleObj name="Equation" r:id="rId3" imgW="482400" imgH="7365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9400" y="2506663"/>
                        <a:ext cx="2286000" cy="3488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9600" y="1325563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Determine the number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 of protons, electrons, and neutrons in the following: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952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8839200" cy="5287636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Write the nuclear symbol, with charge is needed, for the following:</a:t>
            </a:r>
          </a:p>
          <a:p>
            <a:r>
              <a:rPr lang="en-US" sz="4000" b="1" dirty="0" smtClean="0">
                <a:solidFill>
                  <a:schemeClr val="tx1"/>
                </a:solidFill>
              </a:rPr>
              <a:t>15 protons, 18 electrons, 17 neutrons</a:t>
            </a:r>
          </a:p>
          <a:p>
            <a:r>
              <a:rPr lang="en-US" sz="4000" b="1" dirty="0" smtClean="0">
                <a:solidFill>
                  <a:schemeClr val="tx1"/>
                </a:solidFill>
              </a:rPr>
              <a:t>12 protons, 10 electrons, 14 neutrons</a:t>
            </a:r>
          </a:p>
          <a:p>
            <a:r>
              <a:rPr lang="en-US" sz="4000" b="1" dirty="0" smtClean="0">
                <a:solidFill>
                  <a:schemeClr val="tx1"/>
                </a:solidFill>
              </a:rPr>
              <a:t>16 protons, 16 electrons, 20 neutrons</a:t>
            </a:r>
          </a:p>
          <a:p>
            <a:r>
              <a:rPr lang="en-US" sz="4000" b="1" dirty="0" smtClean="0">
                <a:solidFill>
                  <a:schemeClr val="tx1"/>
                </a:solidFill>
              </a:rPr>
              <a:t>35 protons, 36 electrons, 46 neutrons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400" y="152400"/>
            <a:ext cx="8229600" cy="11731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Example: Counting Sub Atomic Particle - 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45B0CAC-A09A-4835-AE1A-A36DB9281574}" type="slidenum">
              <a:rPr lang="en-US"/>
              <a:pPr/>
              <a:t>28</a:t>
            </a:fld>
            <a:endParaRPr lang="en-US"/>
          </a:p>
        </p:txBody>
      </p:sp>
      <p:sp>
        <p:nvSpPr>
          <p:cNvPr id="2027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876800" y="3048000"/>
            <a:ext cx="4267200" cy="990600"/>
          </a:xfrm>
        </p:spPr>
        <p:txBody>
          <a:bodyPr/>
          <a:lstStyle/>
          <a:p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Average Atomic Mass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12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Average Atomic Mass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6607175" cy="4191000"/>
          </a:xfrm>
        </p:spPr>
        <p:txBody>
          <a:bodyPr/>
          <a:lstStyle/>
          <a:p>
            <a:r>
              <a:rPr lang="en-US" altLang="en-US" sz="3600" b="1"/>
              <a:t>The weighted average of the naturally occurring isotopes of an element.</a:t>
            </a:r>
          </a:p>
          <a:p>
            <a:r>
              <a:rPr lang="en-US" altLang="en-US" sz="3600" b="1"/>
              <a:t>Found by averaging the natural abundances of           its isotopes</a:t>
            </a:r>
          </a:p>
        </p:txBody>
      </p:sp>
      <p:pic>
        <p:nvPicPr>
          <p:cNvPr id="32773" name="Picture 5" descr="platin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962400"/>
            <a:ext cx="21336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4495800" y="5867400"/>
            <a:ext cx="2667000" cy="2286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5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327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Postulates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229600" cy="5059364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altLang="en-US" dirty="0" smtClean="0"/>
              <a:t>All matter is made of atoms.  These indivisible and indestructible objects are the ultimate chemical particles.</a:t>
            </a:r>
          </a:p>
          <a:p>
            <a:pPr eaLnBrk="1" hangingPunct="1"/>
            <a:r>
              <a:rPr lang="en-US" altLang="en-US" dirty="0" smtClean="0"/>
              <a:t>Atoms cannot be created or destroyed</a:t>
            </a:r>
          </a:p>
          <a:p>
            <a:pPr eaLnBrk="1" hangingPunct="1"/>
            <a:r>
              <a:rPr lang="en-US" altLang="en-US" dirty="0" smtClean="0"/>
              <a:t>Atoms of the same element are alike in every way</a:t>
            </a:r>
          </a:p>
        </p:txBody>
      </p:sp>
    </p:spTree>
    <p:extLst>
      <p:ext uri="{BB962C8B-B14F-4D97-AF65-F5344CB8AC3E}">
        <p14:creationId xmlns:p14="http://schemas.microsoft.com/office/powerpoint/2010/main" val="11774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0" y="762000"/>
            <a:ext cx="8385175" cy="1431925"/>
          </a:xfrm>
        </p:spPr>
        <p:txBody>
          <a:bodyPr/>
          <a:lstStyle/>
          <a:p>
            <a:pPr algn="ctr"/>
            <a:r>
              <a:rPr lang="en-US" altLang="en-US" dirty="0"/>
              <a:t>Calculating Average Atomic Mass (</a:t>
            </a:r>
            <a:r>
              <a:rPr lang="en-US" altLang="en-US" dirty="0" err="1"/>
              <a:t>amu</a:t>
            </a:r>
            <a:r>
              <a:rPr lang="en-US" altLang="en-US" dirty="0"/>
              <a:t>)</a:t>
            </a:r>
          </a:p>
        </p:txBody>
      </p:sp>
      <p:sp>
        <p:nvSpPr>
          <p:cNvPr id="72711" name="Rectangle 7"/>
          <p:cNvSpPr>
            <a:spLocks noGrp="1" noRot="1" noChangeArrowheads="1"/>
          </p:cNvSpPr>
          <p:nvPr>
            <p:ph sz="half" idx="1"/>
          </p:nvPr>
        </p:nvSpPr>
        <p:spPr>
          <a:xfrm>
            <a:off x="228600" y="1981200"/>
            <a:ext cx="8534400" cy="4495800"/>
          </a:xfrm>
        </p:spPr>
        <p:txBody>
          <a:bodyPr/>
          <a:lstStyle/>
          <a:p>
            <a:r>
              <a:rPr lang="en-US" altLang="en-US" b="1" dirty="0" smtClean="0">
                <a:solidFill>
                  <a:schemeClr val="tx1"/>
                </a:solidFill>
              </a:rPr>
              <a:t>To calculate the average atomic mass multiply the percent abundance of an isotope by its mass or mass number.</a:t>
            </a:r>
          </a:p>
          <a:p>
            <a:r>
              <a:rPr lang="en-US" altLang="en-US" b="1" dirty="0" smtClean="0">
                <a:solidFill>
                  <a:schemeClr val="tx1"/>
                </a:solidFill>
              </a:rPr>
              <a:t>Do this for each isotope and then add the results together</a:t>
            </a:r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</p:txBody>
      </p:sp>
      <p:graphicFrame>
        <p:nvGraphicFramePr>
          <p:cNvPr id="72713" name="Object 9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38066898"/>
              </p:ext>
            </p:extLst>
          </p:nvPr>
        </p:nvGraphicFramePr>
        <p:xfrm>
          <a:off x="228600" y="4953000"/>
          <a:ext cx="850346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3" imgW="4775040" imgH="393480" progId="Equation.3">
                  <p:embed/>
                </p:oleObj>
              </mc:Choice>
              <mc:Fallback>
                <p:oleObj name="Equation" r:id="rId3" imgW="4775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953000"/>
                        <a:ext cx="8503467" cy="701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11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Average Atomic Mass </a:t>
            </a:r>
          </a:p>
        </p:txBody>
      </p:sp>
      <p:sp>
        <p:nvSpPr>
          <p:cNvPr id="8397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52400" y="1905000"/>
            <a:ext cx="8991600" cy="4191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altLang="en-US" b="1" dirty="0">
                <a:solidFill>
                  <a:schemeClr val="tx1"/>
                </a:solidFill>
                <a:effectLst/>
              </a:rPr>
              <a:t>Rubidium has two common isotopes, Rb-85 and Rb-87. If the abundance of 85Rb is 72.2% and the abundance of 87Rb is 27.8%, what is the average atomic mass of rubidium?</a:t>
            </a:r>
            <a:r>
              <a:rPr lang="en-US" altLang="en-US" b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142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295400"/>
            <a:ext cx="8534400" cy="5181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en-US" b="1" dirty="0">
                <a:solidFill>
                  <a:schemeClr val="tx1"/>
                </a:solidFill>
                <a:effectLst/>
              </a:rPr>
              <a:t>Uranium has three common isotopes. If the abundance of 234U is </a:t>
            </a:r>
            <a:r>
              <a:rPr lang="en-US" altLang="en-US" b="1" dirty="0" smtClean="0">
                <a:solidFill>
                  <a:schemeClr val="tx1"/>
                </a:solidFill>
                <a:effectLst/>
              </a:rPr>
              <a:t>.01%, </a:t>
            </a:r>
            <a:r>
              <a:rPr lang="en-US" altLang="en-US" b="1" dirty="0">
                <a:solidFill>
                  <a:schemeClr val="tx1"/>
                </a:solidFill>
                <a:effectLst/>
              </a:rPr>
              <a:t>the abundance of 235U is </a:t>
            </a:r>
            <a:r>
              <a:rPr lang="en-US" altLang="en-US" b="1" dirty="0" smtClean="0">
                <a:solidFill>
                  <a:schemeClr val="tx1"/>
                </a:solidFill>
                <a:effectLst/>
              </a:rPr>
              <a:t>.71%, </a:t>
            </a:r>
            <a:r>
              <a:rPr lang="en-US" altLang="en-US" b="1" dirty="0">
                <a:solidFill>
                  <a:schemeClr val="tx1"/>
                </a:solidFill>
                <a:effectLst/>
              </a:rPr>
              <a:t>and the abundance of 238U is </a:t>
            </a:r>
            <a:r>
              <a:rPr lang="en-US" altLang="en-US" b="1" dirty="0" smtClean="0">
                <a:solidFill>
                  <a:schemeClr val="tx1"/>
                </a:solidFill>
                <a:effectLst/>
              </a:rPr>
              <a:t>99.28%, </a:t>
            </a:r>
            <a:r>
              <a:rPr lang="en-US" altLang="en-US" b="1" dirty="0">
                <a:solidFill>
                  <a:schemeClr val="tx1"/>
                </a:solidFill>
                <a:effectLst/>
              </a:rPr>
              <a:t>what is the average atomic mass of uranium?</a:t>
            </a:r>
            <a:r>
              <a:rPr lang="en-US" altLang="en-US" b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893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Calculating Atomic Masses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solidFill>
                  <a:schemeClr val="tx1"/>
                </a:solidFill>
              </a:rPr>
              <a:t>For boron, 19.9% occurs as 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10</a:t>
            </a:r>
            <a:r>
              <a:rPr lang="en-US" sz="3600" b="1" dirty="0" smtClean="0">
                <a:solidFill>
                  <a:schemeClr val="tx1"/>
                </a:solidFill>
              </a:rPr>
              <a:t>B and 80.1% occurs as 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11</a:t>
            </a:r>
            <a:r>
              <a:rPr lang="en-US" sz="3600" b="1" dirty="0" smtClean="0">
                <a:solidFill>
                  <a:schemeClr val="tx1"/>
                </a:solidFill>
              </a:rPr>
              <a:t>B.  The isotopic mass of 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10</a:t>
            </a:r>
            <a:r>
              <a:rPr lang="en-US" sz="3600" b="1" dirty="0" smtClean="0">
                <a:solidFill>
                  <a:schemeClr val="tx1"/>
                </a:solidFill>
              </a:rPr>
              <a:t>B is 10.013 and 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11</a:t>
            </a:r>
            <a:r>
              <a:rPr lang="en-US" sz="3600" b="1" dirty="0" smtClean="0">
                <a:solidFill>
                  <a:schemeClr val="tx1"/>
                </a:solidFill>
              </a:rPr>
              <a:t>B is 11.009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7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Practice</a:t>
            </a:r>
          </a:p>
        </p:txBody>
      </p:sp>
      <p:sp>
        <p:nvSpPr>
          <p:cNvPr id="36867" name="Rectangle 6"/>
          <p:cNvSpPr>
            <a:spLocks noGrp="1" noChangeArrowheads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Gallium consists of two isotopes:  Ga-69 with a mass of 68.9256 </a:t>
            </a:r>
            <a:r>
              <a:rPr lang="en-US" b="1" dirty="0" err="1" smtClean="0">
                <a:solidFill>
                  <a:schemeClr val="tx1"/>
                </a:solidFill>
              </a:rPr>
              <a:t>amu</a:t>
            </a:r>
            <a:r>
              <a:rPr lang="en-US" b="1" dirty="0" smtClean="0">
                <a:solidFill>
                  <a:schemeClr val="tx1"/>
                </a:solidFill>
              </a:rPr>
              <a:t> accounts for 60.11% and Ga-71 with a mass of 70.9247 </a:t>
            </a:r>
            <a:r>
              <a:rPr lang="en-US" b="1" dirty="0" err="1" smtClean="0">
                <a:solidFill>
                  <a:schemeClr val="tx1"/>
                </a:solidFill>
              </a:rPr>
              <a:t>amu</a:t>
            </a:r>
            <a:r>
              <a:rPr lang="en-US" b="1" dirty="0" smtClean="0">
                <a:solidFill>
                  <a:schemeClr val="tx1"/>
                </a:solidFill>
              </a:rPr>
              <a:t> accounts for the rest.  What is the average mass of gallium?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1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Electron</a:t>
            </a:r>
            <a:br>
              <a:rPr lang="en-US" dirty="0" smtClean="0"/>
            </a:br>
            <a:r>
              <a:rPr lang="en-US" dirty="0" smtClean="0"/>
              <a:t>Arrangement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3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Electromagnetic spectrum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Electromagnetic radiation – comes in differing forms</a:t>
            </a:r>
          </a:p>
          <a:p>
            <a:r>
              <a:rPr lang="en-US" dirty="0" smtClean="0"/>
              <a:t>All EMR travels at the same speed (c) but can be distinguished by their different wavelengths (</a:t>
            </a:r>
            <a:r>
              <a:rPr lang="en-US" dirty="0" smtClean="0">
                <a:latin typeface="Symbol" pitchFamily="18" charset="2"/>
              </a:rPr>
              <a:t>l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2" y="4267200"/>
            <a:ext cx="82296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6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Electromagnetic Radiation</a:t>
            </a:r>
          </a:p>
        </p:txBody>
      </p:sp>
      <p:pic>
        <p:nvPicPr>
          <p:cNvPr id="3074" name="Picture 2" descr="http://www.chemguide.co.uk/analysis/uvvisible/emagspectru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1447800"/>
            <a:ext cx="8756650" cy="515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553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Visible Spectrum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8915400" cy="528763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 descr="http://whybecausescience.files.wordpress.com/2014/01/visible-light-spectr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371600"/>
            <a:ext cx="9163050" cy="339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39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Purple – 400 nm</a:t>
            </a:r>
          </a:p>
          <a:p>
            <a:r>
              <a:rPr lang="en-US" sz="4400" b="1" dirty="0" smtClean="0">
                <a:solidFill>
                  <a:schemeClr val="tx1"/>
                </a:solidFill>
              </a:rPr>
              <a:t>Blue – 475 nm</a:t>
            </a:r>
          </a:p>
          <a:p>
            <a:r>
              <a:rPr lang="en-US" sz="4400" b="1" dirty="0" smtClean="0">
                <a:solidFill>
                  <a:schemeClr val="tx1"/>
                </a:solidFill>
              </a:rPr>
              <a:t>Green – 510 nm </a:t>
            </a:r>
          </a:p>
          <a:p>
            <a:r>
              <a:rPr lang="en-US" sz="4400" b="1" dirty="0" smtClean="0">
                <a:solidFill>
                  <a:schemeClr val="tx1"/>
                </a:solidFill>
              </a:rPr>
              <a:t>Yellow – 570 nm</a:t>
            </a:r>
          </a:p>
          <a:p>
            <a:r>
              <a:rPr lang="en-US" sz="4400" b="1" dirty="0" smtClean="0">
                <a:solidFill>
                  <a:schemeClr val="tx1"/>
                </a:solidFill>
              </a:rPr>
              <a:t>Orange – 590 nm</a:t>
            </a:r>
          </a:p>
          <a:p>
            <a:r>
              <a:rPr lang="en-US" sz="4400" b="1" dirty="0" smtClean="0">
                <a:solidFill>
                  <a:schemeClr val="tx1"/>
                </a:solidFill>
              </a:rPr>
              <a:t>Red – 650 nm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18318"/>
            <a:ext cx="8465400" cy="853282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Wavelengths of Visible Spectrum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01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305800" cy="4525965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Atoms of different elements are different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Atoms can combine together in small numbers to form molecules (compounds)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29600" cy="639763"/>
          </a:xfrm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Postulates cont.</a:t>
            </a:r>
          </a:p>
        </p:txBody>
      </p:sp>
      <p:pic>
        <p:nvPicPr>
          <p:cNvPr id="11268" name="Content Placeholder 6" descr="atomic Theory.png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2667000"/>
            <a:ext cx="8534400" cy="3733800"/>
          </a:xfrm>
        </p:spPr>
      </p:pic>
    </p:spTree>
    <p:extLst>
      <p:ext uri="{BB962C8B-B14F-4D97-AF65-F5344CB8AC3E}">
        <p14:creationId xmlns:p14="http://schemas.microsoft.com/office/powerpoint/2010/main" val="17672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Frequency (f) </a:t>
            </a:r>
            <a:r>
              <a:rPr lang="en-US" dirty="0" smtClean="0">
                <a:solidFill>
                  <a:schemeClr val="tx1"/>
                </a:solidFill>
              </a:rPr>
              <a:t>– the number of waves which pass through a particular point.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Measured in Hertz (Hz), which is equal to 1/s.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Wavelength (</a:t>
            </a:r>
            <a:r>
              <a:rPr lang="en-US" b="1" dirty="0" smtClean="0">
                <a:solidFill>
                  <a:schemeClr val="tx1"/>
                </a:solidFill>
                <a:latin typeface="Symbol" pitchFamily="18" charset="2"/>
              </a:rPr>
              <a:t>l)</a:t>
            </a:r>
            <a:r>
              <a:rPr lang="en-US" dirty="0" smtClean="0">
                <a:solidFill>
                  <a:schemeClr val="tx1"/>
                </a:solidFill>
                <a:latin typeface="Symbol" pitchFamily="18" charset="2"/>
              </a:rPr>
              <a:t> - </a:t>
            </a:r>
            <a:r>
              <a:rPr lang="en-US" dirty="0" smtClean="0">
                <a:solidFill>
                  <a:schemeClr val="tx1"/>
                </a:solidFill>
              </a:rPr>
              <a:t>the distance between crests in a wave.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 shorter the </a:t>
            </a:r>
            <a:r>
              <a:rPr lang="en-US" dirty="0" smtClean="0">
                <a:solidFill>
                  <a:schemeClr val="tx1"/>
                </a:solidFill>
                <a:latin typeface="Symbol" pitchFamily="18" charset="2"/>
              </a:rPr>
              <a:t>l</a:t>
            </a:r>
            <a:r>
              <a:rPr lang="en-US" dirty="0" smtClean="0">
                <a:solidFill>
                  <a:schemeClr val="tx1"/>
                </a:solidFill>
              </a:rPr>
              <a:t> the higher the frequency (f)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>
              <a:latin typeface="Symbol" pitchFamily="18" charset="2"/>
            </a:endParaRPr>
          </a:p>
          <a:p>
            <a:pPr marL="0" indent="0">
              <a:buNone/>
            </a:pPr>
            <a:endParaRPr lang="en-US" dirty="0">
              <a:latin typeface="Symbol" pitchFamily="18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Electromagnetic spectrum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3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b="1" dirty="0" smtClean="0">
                <a:solidFill>
                  <a:schemeClr val="tx1"/>
                </a:solidFill>
              </a:rPr>
              <a:t>c = f</a:t>
            </a:r>
            <a:r>
              <a:rPr lang="en-US" sz="8000" b="1" dirty="0">
                <a:solidFill>
                  <a:schemeClr val="tx1"/>
                </a:solidFill>
                <a:latin typeface="Symbol" pitchFamily="18" charset="2"/>
              </a:rPr>
              <a:t> </a:t>
            </a:r>
            <a:r>
              <a:rPr lang="en-US" sz="8000" b="1" dirty="0" smtClean="0">
                <a:solidFill>
                  <a:schemeClr val="tx1"/>
                </a:solidFill>
                <a:latin typeface="Symbol" pitchFamily="18" charset="2"/>
              </a:rPr>
              <a:t>l</a:t>
            </a:r>
          </a:p>
          <a:p>
            <a:pPr marL="0" indent="0" algn="ctr">
              <a:buNone/>
            </a:pPr>
            <a:endParaRPr lang="en-US" b="1" dirty="0" smtClean="0">
              <a:solidFill>
                <a:schemeClr val="tx1"/>
              </a:solidFill>
              <a:latin typeface="Symbol" pitchFamily="18" charset="2"/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C = 3.0 x 10</a:t>
            </a:r>
            <a:r>
              <a:rPr lang="en-US" b="1" baseline="30000" dirty="0" smtClean="0">
                <a:solidFill>
                  <a:schemeClr val="tx1"/>
                </a:solidFill>
              </a:rPr>
              <a:t>8</a:t>
            </a:r>
            <a:r>
              <a:rPr lang="en-US" b="1" dirty="0" smtClean="0">
                <a:solidFill>
                  <a:schemeClr val="tx1"/>
                </a:solidFill>
              </a:rPr>
              <a:t> m/s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050" y="556418"/>
            <a:ext cx="8820150" cy="815182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Calculating Wavelength or Frequency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48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The </a:t>
            </a:r>
            <a:r>
              <a:rPr lang="en-US" b="1" dirty="0">
                <a:solidFill>
                  <a:schemeClr val="tx1"/>
                </a:solidFill>
              </a:rPr>
              <a:t>distinctive green color </a:t>
            </a:r>
            <a:r>
              <a:rPr lang="en-US" b="1" dirty="0" smtClean="0">
                <a:solidFill>
                  <a:schemeClr val="tx1"/>
                </a:solidFill>
              </a:rPr>
              <a:t>of </a:t>
            </a:r>
            <a:r>
              <a:rPr lang="en-US" b="1" dirty="0">
                <a:solidFill>
                  <a:schemeClr val="tx1"/>
                </a:solidFill>
              </a:rPr>
              <a:t>Aurora </a:t>
            </a:r>
            <a:r>
              <a:rPr lang="en-US" b="1" dirty="0" smtClean="0">
                <a:solidFill>
                  <a:schemeClr val="tx1"/>
                </a:solidFill>
              </a:rPr>
              <a:t>Borealis is </a:t>
            </a:r>
            <a:r>
              <a:rPr lang="en-US" b="1" dirty="0">
                <a:solidFill>
                  <a:schemeClr val="tx1"/>
                </a:solidFill>
              </a:rPr>
              <a:t>caused by the interaction of the radiation with oxygen and has a frequency of 5.38 x 10 </a:t>
            </a:r>
            <a:r>
              <a:rPr lang="en-US" b="1" baseline="30000" dirty="0">
                <a:solidFill>
                  <a:schemeClr val="tx1"/>
                </a:solidFill>
              </a:rPr>
              <a:t>14</a:t>
            </a:r>
            <a:r>
              <a:rPr lang="en-US" b="1" dirty="0">
                <a:solidFill>
                  <a:schemeClr val="tx1"/>
                </a:solidFill>
              </a:rPr>
              <a:t> Hz. What is the wavelength of this light?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71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Light with a frequency of 7.26 x 10</a:t>
            </a:r>
            <a:r>
              <a:rPr lang="en-US" b="1" baseline="30000" dirty="0">
                <a:solidFill>
                  <a:schemeClr val="tx1"/>
                </a:solidFill>
              </a:rPr>
              <a:t>14</a:t>
            </a:r>
            <a:r>
              <a:rPr lang="en-US" b="1" dirty="0">
                <a:solidFill>
                  <a:schemeClr val="tx1"/>
                </a:solidFill>
              </a:rPr>
              <a:t> Hz lies in the violet region of the visible spectrum. What is the wavelength of this frequency of light?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1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A certain violet light has a wavelength of 413 nm.  What is the frequency of this light?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1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The energy of light can be calculated using the following equation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tx1"/>
                </a:solidFill>
              </a:rPr>
              <a:t>E = </a:t>
            </a:r>
            <a:r>
              <a:rPr lang="en-US" sz="6000" b="1" dirty="0" err="1" smtClean="0">
                <a:solidFill>
                  <a:schemeClr val="tx1"/>
                </a:solidFill>
              </a:rPr>
              <a:t>hf</a:t>
            </a:r>
            <a:endParaRPr lang="en-US" sz="60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E = energy of light in Joules (J)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h = Planck’s constant = 6.626 x 10</a:t>
            </a:r>
            <a:r>
              <a:rPr lang="en-US" b="1" baseline="30000" dirty="0" smtClean="0">
                <a:solidFill>
                  <a:schemeClr val="tx1"/>
                </a:solidFill>
              </a:rPr>
              <a:t>-34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f = frequency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18318"/>
            <a:ext cx="8229600" cy="853282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Energy of Light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7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Calculate the energy of a photon of radiation with a frequency of  8.5 x 10</a:t>
            </a:r>
            <a:r>
              <a:rPr lang="en-US" b="1" baseline="30000" dirty="0">
                <a:solidFill>
                  <a:schemeClr val="tx1"/>
                </a:solidFill>
              </a:rPr>
              <a:t>14</a:t>
            </a:r>
            <a:r>
              <a:rPr lang="en-US" b="1" dirty="0">
                <a:solidFill>
                  <a:schemeClr val="tx1"/>
                </a:solidFill>
              </a:rPr>
              <a:t> Hz.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518318"/>
            <a:ext cx="8229600" cy="853282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Energy of Light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3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Calculate the energy of a photon of radiation with a wavelength of 6.4 x 10</a:t>
            </a:r>
            <a:r>
              <a:rPr lang="en-US" b="1" baseline="30000" dirty="0">
                <a:solidFill>
                  <a:schemeClr val="tx1"/>
                </a:solidFill>
              </a:rPr>
              <a:t>-7</a:t>
            </a:r>
            <a:r>
              <a:rPr lang="en-US" b="1" dirty="0">
                <a:solidFill>
                  <a:schemeClr val="tx1"/>
                </a:solidFill>
              </a:rPr>
              <a:t> 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62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Calculate the energy of a photon of radiation with a wavelength of 6.4 x 10</a:t>
            </a:r>
            <a:r>
              <a:rPr lang="en-US" b="1" baseline="30000" dirty="0">
                <a:solidFill>
                  <a:schemeClr val="tx1"/>
                </a:solidFill>
              </a:rPr>
              <a:t>-7</a:t>
            </a:r>
            <a:r>
              <a:rPr lang="en-US" b="1" dirty="0">
                <a:solidFill>
                  <a:schemeClr val="tx1"/>
                </a:solidFill>
              </a:rPr>
              <a:t> m.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8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What is the energy of light whose wavelength is 4.06 x 10</a:t>
            </a:r>
            <a:r>
              <a:rPr lang="en-US" b="1" baseline="30000" dirty="0">
                <a:solidFill>
                  <a:schemeClr val="tx1"/>
                </a:solidFill>
              </a:rPr>
              <a:t>-11</a:t>
            </a:r>
            <a:r>
              <a:rPr lang="en-US" b="1" dirty="0">
                <a:solidFill>
                  <a:schemeClr val="tx1"/>
                </a:solidFill>
              </a:rPr>
              <a:t> m?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3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639763"/>
          </a:xfrm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Basic Components of the Atom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86800" cy="5257800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dirty="0" smtClean="0"/>
              <a:t>There are 3 fundamental subatomic particles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electron 	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mass = 0.0005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relative charge = -1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n-US" sz="3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proton 	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mass = 1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amu</a:t>
            </a:r>
            <a:endParaRPr lang="en-US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relative charge = +1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n-US" sz="3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neutron 	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mass = 1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amu</a:t>
            </a:r>
            <a:endParaRPr lang="en-US" sz="3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charge = 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4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Electron Configuration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09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Orbital Diagram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76200" y="1341764"/>
            <a:ext cx="5638800" cy="5059364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An orbital is a potential space for an electron.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Orbitals are represented by boxes or lines 	 grouped by sublevel     with small arrows indicating the electrons.</a:t>
            </a:r>
          </a:p>
        </p:txBody>
      </p:sp>
      <p:pic>
        <p:nvPicPr>
          <p:cNvPr id="3074" name="Picture 2" descr="https://dashboard.dublinschools.net/lessons/resources/h_he_li_orbital_diagrams_1406605653_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482" y="2362200"/>
            <a:ext cx="4039518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9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Pauli Exclusion Principle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atomic orbital can hold a maximum of </a:t>
            </a:r>
            <a:r>
              <a:rPr lang="en-US" b="1" dirty="0" smtClean="0"/>
              <a:t>2</a:t>
            </a:r>
            <a:r>
              <a:rPr lang="en-US" dirty="0" smtClean="0"/>
              <a:t> electrons and those </a:t>
            </a:r>
            <a:r>
              <a:rPr lang="en-US" b="1" dirty="0" smtClean="0"/>
              <a:t>2</a:t>
            </a:r>
            <a:r>
              <a:rPr lang="en-US" dirty="0" smtClean="0"/>
              <a:t> electrons must have opposite spins.</a:t>
            </a:r>
          </a:p>
          <a:p>
            <a:r>
              <a:rPr lang="en-US" dirty="0" smtClean="0"/>
              <a:t>An electron is represented by an arrow.</a:t>
            </a:r>
          </a:p>
          <a:p>
            <a:r>
              <a:rPr lang="en-US" dirty="0" smtClean="0"/>
              <a:t>Spin is represented by the arrow facing up or down.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419600"/>
            <a:ext cx="21336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939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Aufbau Principle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76200" y="1341764"/>
            <a:ext cx="8686800" cy="5059364"/>
          </a:xfrm>
        </p:spPr>
        <p:txBody>
          <a:bodyPr>
            <a:normAutofit/>
          </a:bodyPr>
          <a:lstStyle/>
          <a:p>
            <a:r>
              <a:rPr lang="en-US" b="1" dirty="0" smtClean="0"/>
              <a:t>Electrons are placed  				    in the lowest energy </a:t>
            </a:r>
          </a:p>
          <a:p>
            <a:pPr>
              <a:buFont typeface="Arial" charset="0"/>
              <a:buNone/>
            </a:pPr>
            <a:r>
              <a:rPr lang="en-US" b="1" dirty="0" smtClean="0"/>
              <a:t>	level first.</a:t>
            </a:r>
          </a:p>
          <a:p>
            <a:pPr>
              <a:buFont typeface="Arial" charset="0"/>
              <a:buNone/>
            </a:pPr>
            <a:endParaRPr lang="en-US" b="1" dirty="0" smtClean="0"/>
          </a:p>
          <a:p>
            <a:pPr>
              <a:buFont typeface="Arial" charset="0"/>
              <a:buNone/>
            </a:pPr>
            <a:endParaRPr lang="en-US" b="1" dirty="0"/>
          </a:p>
          <a:p>
            <a:pPr>
              <a:buFont typeface="Arial" charset="0"/>
              <a:buNone/>
            </a:pPr>
            <a:endParaRPr lang="en-US" b="1" dirty="0" smtClean="0"/>
          </a:p>
          <a:p>
            <a:pPr>
              <a:buFont typeface="Arial" charset="0"/>
              <a:buNone/>
            </a:pPr>
            <a:endParaRPr lang="en-US" b="1" dirty="0"/>
          </a:p>
          <a:p>
            <a:pPr>
              <a:buFont typeface="Arial" charset="0"/>
              <a:buNone/>
            </a:pPr>
            <a:r>
              <a:rPr lang="en-US" b="1" dirty="0" smtClean="0"/>
              <a:t>1s 2s 2p 3s 3p 4s 3d 4p 5s 4d 5p 6s 4f 5d 6p</a:t>
            </a:r>
          </a:p>
        </p:txBody>
      </p:sp>
      <p:pic>
        <p:nvPicPr>
          <p:cNvPr id="5" name="Picture 5" descr="elecfi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"/>
            <a:ext cx="4422775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0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Hund’s Rule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filling sublevels other than s, electrons are placed in individual orbitals first, before they are paired up.</a:t>
            </a:r>
          </a:p>
          <a:p>
            <a:r>
              <a:rPr lang="en-US" dirty="0" smtClean="0"/>
              <a:t>They must be placed singly before doubly.</a:t>
            </a:r>
          </a:p>
        </p:txBody>
      </p:sp>
      <p:pic>
        <p:nvPicPr>
          <p:cNvPr id="3584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3956050"/>
            <a:ext cx="7924800" cy="19939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6942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Sublevels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“s” sublevel can hold 2 electrons.</a:t>
            </a:r>
          </a:p>
          <a:p>
            <a:r>
              <a:rPr lang="en-US" smtClean="0"/>
              <a:t>The “p” sublevel can hold 6 electrons.</a:t>
            </a:r>
          </a:p>
          <a:p>
            <a:pPr lvl="1"/>
            <a:r>
              <a:rPr lang="en-US" smtClean="0"/>
              <a:t>2 electrons in each of the 3 orbitals (x, y, z)</a:t>
            </a:r>
          </a:p>
          <a:p>
            <a:r>
              <a:rPr lang="en-US" smtClean="0"/>
              <a:t>The “d” sublevel can hold 10 electrons.</a:t>
            </a:r>
          </a:p>
          <a:p>
            <a:pPr lvl="1"/>
            <a:r>
              <a:rPr lang="en-US" smtClean="0"/>
              <a:t>2 electrons in each of the 5 orbitals.</a:t>
            </a:r>
          </a:p>
          <a:p>
            <a:r>
              <a:rPr lang="en-US" smtClean="0"/>
              <a:t>The “f” sublevel can hold 14 electrons.</a:t>
            </a:r>
          </a:p>
          <a:p>
            <a:pPr lvl="1"/>
            <a:r>
              <a:rPr lang="en-US" smtClean="0"/>
              <a:t>2 electrons in each of the 7 orbitals.</a:t>
            </a:r>
          </a:p>
        </p:txBody>
      </p:sp>
    </p:spTree>
    <p:extLst>
      <p:ext uri="{BB962C8B-B14F-4D97-AF65-F5344CB8AC3E}">
        <p14:creationId xmlns:p14="http://schemas.microsoft.com/office/powerpoint/2010/main" val="88667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Practice Problems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</a:t>
            </a:r>
            <a:r>
              <a:rPr lang="en-US" dirty="0" smtClean="0"/>
              <a:t>the </a:t>
            </a:r>
            <a:r>
              <a:rPr lang="en-US" dirty="0" smtClean="0"/>
              <a:t>orbital diagram for Fluorine.</a:t>
            </a:r>
          </a:p>
        </p:txBody>
      </p:sp>
    </p:spTree>
    <p:extLst>
      <p:ext uri="{BB962C8B-B14F-4D97-AF65-F5344CB8AC3E}">
        <p14:creationId xmlns:p14="http://schemas.microsoft.com/office/powerpoint/2010/main" val="132889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Practice Problems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the </a:t>
            </a:r>
            <a:r>
              <a:rPr lang="en-US" dirty="0" smtClean="0"/>
              <a:t>orbital diagram for Magnesium.</a:t>
            </a:r>
          </a:p>
        </p:txBody>
      </p:sp>
    </p:spTree>
    <p:extLst>
      <p:ext uri="{BB962C8B-B14F-4D97-AF65-F5344CB8AC3E}">
        <p14:creationId xmlns:p14="http://schemas.microsoft.com/office/powerpoint/2010/main" val="345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Electron Configuration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Shows the arrangement of electrons in an </a:t>
            </a:r>
            <a:r>
              <a:rPr lang="en-US" dirty="0" smtClean="0"/>
              <a:t>atom.</a:t>
            </a:r>
            <a:endParaRPr lang="en-US" dirty="0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5175" y="2819400"/>
            <a:ext cx="5203825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357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Electron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rules for electron configurations is the same as orbital diagrams</a:t>
            </a:r>
          </a:p>
          <a:p>
            <a:r>
              <a:rPr lang="en-US" dirty="0" smtClean="0"/>
              <a:t>However…</a:t>
            </a:r>
            <a:endParaRPr lang="en-US" dirty="0"/>
          </a:p>
          <a:p>
            <a:r>
              <a:rPr lang="en-US" dirty="0" smtClean="0"/>
              <a:t>Instead of drawing in orbitals and arrows, write the number of electrons in the sublevel in superscript after the sub level name.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80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39763"/>
          </a:xfrm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Atomic Structure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8305800" cy="487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Nucleus  is found at the center of the atom. Contains the </a:t>
            </a:r>
            <a:r>
              <a:rPr lang="en-US" sz="3600" dirty="0" smtClean="0">
                <a:solidFill>
                  <a:srgbClr val="FF0000"/>
                </a:solidFill>
              </a:rPr>
              <a:t>protons</a:t>
            </a:r>
            <a:r>
              <a:rPr lang="en-US" sz="3600" dirty="0" smtClean="0"/>
              <a:t> and </a:t>
            </a:r>
            <a:r>
              <a:rPr lang="en-US" sz="3600" dirty="0" smtClean="0">
                <a:solidFill>
                  <a:srgbClr val="FF0000"/>
                </a:solidFill>
              </a:rPr>
              <a:t>neutrons.</a:t>
            </a:r>
          </a:p>
          <a:p>
            <a:pPr eaLnBrk="1" hangingPunct="1"/>
            <a:r>
              <a:rPr lang="en-US" sz="3600" dirty="0" smtClean="0">
                <a:solidFill>
                  <a:schemeClr val="accent6"/>
                </a:solidFill>
              </a:rPr>
              <a:t>The number of 			        protons in the nucleus 	   determines               		            what element an         		       atom is.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  <p:pic>
        <p:nvPicPr>
          <p:cNvPr id="25604" name="Picture 5" descr="\\schs-copper\homedrive$\bwolpa\My Documents\My Pictures\Rutherford's Ato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3276600"/>
            <a:ext cx="2895600" cy="3030537"/>
          </a:xfr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59FE1-B3A4-4B12-97DB-245E33ADD4E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Practice Problems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Write the electron configuration and the orbital diagram for Sulfur.</a:t>
            </a:r>
          </a:p>
        </p:txBody>
      </p:sp>
    </p:spTree>
    <p:extLst>
      <p:ext uri="{BB962C8B-B14F-4D97-AF65-F5344CB8AC3E}">
        <p14:creationId xmlns:p14="http://schemas.microsoft.com/office/powerpoint/2010/main" val="171050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Practice Problems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Write the electron configuration and the orbital diagram for Potassium.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3489" name="Ink 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902325" y="5719763"/>
              <a:ext cx="11113" cy="101600"/>
            </p14:xfrm>
          </p:contentPart>
        </mc:Choice>
        <mc:Fallback xmlns="">
          <p:pic>
            <p:nvPicPr>
              <p:cNvPr id="63489" name="Ink 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90854" y="5709675"/>
                <a:ext cx="34773" cy="12357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9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Organization of Orbitals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smtClean="0"/>
              <a:t>The periodic table has organized the orbitals.</a:t>
            </a:r>
          </a:p>
          <a:p>
            <a:r>
              <a:rPr lang="en-US" smtClean="0"/>
              <a:t>The “s”</a:t>
            </a:r>
          </a:p>
          <a:p>
            <a:pPr>
              <a:buFont typeface="Arial" charset="0"/>
              <a:buNone/>
            </a:pPr>
            <a:r>
              <a:rPr lang="en-US" smtClean="0"/>
              <a:t>	orbitals</a:t>
            </a:r>
          </a:p>
          <a:p>
            <a:r>
              <a:rPr lang="en-US" smtClean="0"/>
              <a:t>The “p”</a:t>
            </a:r>
          </a:p>
          <a:p>
            <a:pPr>
              <a:buFont typeface="Arial" charset="0"/>
              <a:buNone/>
            </a:pPr>
            <a:r>
              <a:rPr lang="en-US" smtClean="0"/>
              <a:t>	orbitals</a:t>
            </a:r>
          </a:p>
          <a:p>
            <a:r>
              <a:rPr lang="en-US" smtClean="0"/>
              <a:t>The “d”</a:t>
            </a:r>
          </a:p>
          <a:p>
            <a:pPr>
              <a:buFont typeface="Arial" charset="0"/>
              <a:buNone/>
            </a:pPr>
            <a:r>
              <a:rPr lang="en-US" smtClean="0"/>
              <a:t>	orbitals</a:t>
            </a:r>
          </a:p>
          <a:p>
            <a:r>
              <a:rPr lang="en-US" smtClean="0"/>
              <a:t>The “f” orbitals</a:t>
            </a:r>
          </a:p>
        </p:txBody>
      </p:sp>
      <p:pic>
        <p:nvPicPr>
          <p:cNvPr id="25603" name="Picture 2" descr="http://www.mikeblaber.org/oldwine/chm1045/notes/Struct/EPeriod/IMG0001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667000"/>
            <a:ext cx="6096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318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Organization of Orbitals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first row is Principal Energy Level 1.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second row is Principal Energy Level 2.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Principal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	</a:t>
            </a:r>
            <a:r>
              <a:rPr lang="en-US" dirty="0" smtClean="0"/>
              <a:t>Energy Level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	</a:t>
            </a:r>
            <a:r>
              <a:rPr lang="en-US" dirty="0" smtClean="0"/>
              <a:t>3 begins in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	</a:t>
            </a:r>
            <a:r>
              <a:rPr lang="en-US" dirty="0" smtClean="0"/>
              <a:t>the 3</a:t>
            </a:r>
            <a:r>
              <a:rPr lang="en-US" baseline="30000" dirty="0" smtClean="0"/>
              <a:t>rd</a:t>
            </a:r>
            <a:r>
              <a:rPr lang="en-US" dirty="0" smtClean="0"/>
              <a:t> row.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Principal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	</a:t>
            </a:r>
            <a:r>
              <a:rPr lang="en-US" dirty="0" smtClean="0"/>
              <a:t>Energy Level 4 begins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in the 4</a:t>
            </a:r>
            <a:r>
              <a:rPr lang="en-US" baseline="30000" dirty="0" smtClean="0"/>
              <a:t>th</a:t>
            </a:r>
            <a:r>
              <a:rPr lang="en-US" dirty="0" smtClean="0"/>
              <a:t> row.</a:t>
            </a:r>
          </a:p>
        </p:txBody>
      </p:sp>
      <p:pic>
        <p:nvPicPr>
          <p:cNvPr id="26627" name="Picture 2" descr="http://www.mikeblaber.org/oldwine/chm1045/notes/Struct/EPeriod/IMG0001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819400"/>
            <a:ext cx="5715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468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and so the pattern continues…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" name="Picture 3" descr="377500_LA_11-4A_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686050"/>
            <a:ext cx="8382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54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0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895600" y="5105400"/>
          <a:ext cx="6057900" cy="142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Bitmap Image" r:id="rId3" imgW="3696216" imgH="866896" progId="PBrush">
                  <p:embed/>
                </p:oleObj>
              </mc:Choice>
              <mc:Fallback>
                <p:oleObj name="Bitmap Image" r:id="rId3" imgW="3696216" imgH="866896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105400"/>
                        <a:ext cx="6057900" cy="14208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Noble Gas Configuration</a:t>
            </a:r>
          </a:p>
        </p:txBody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Is an abbreviated version of electron configuration.</a:t>
            </a:r>
          </a:p>
          <a:p>
            <a:pPr>
              <a:lnSpc>
                <a:spcPct val="90000"/>
              </a:lnSpc>
            </a:pPr>
            <a:r>
              <a:rPr lang="en-US" smtClean="0"/>
              <a:t>Uses the noble gas that precedes the element, then the electron configuration that comes after the noble gas.</a:t>
            </a:r>
          </a:p>
          <a:p>
            <a:pPr>
              <a:lnSpc>
                <a:spcPct val="90000"/>
              </a:lnSpc>
            </a:pPr>
            <a:r>
              <a:rPr lang="en-US" smtClean="0"/>
              <a:t>Used for elements with larger atomic numbers.</a:t>
            </a:r>
          </a:p>
          <a:p>
            <a:pPr>
              <a:lnSpc>
                <a:spcPct val="90000"/>
              </a:lnSpc>
            </a:pPr>
            <a:r>
              <a:rPr lang="en-US" smtClean="0"/>
              <a:t>Example: 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Nitrogen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0613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Noble Gas Configuration</a:t>
            </a:r>
          </a:p>
        </p:txBody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mtClean="0"/>
              <a:t>Is important because it shows the valence electrons present in an atom.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Nitrogen has an atomic number of 7.  It has 7 total electrons.  If you look at the electron configuration, you can count 7 electrons.</a:t>
            </a:r>
          </a:p>
        </p:txBody>
      </p:sp>
      <p:graphicFrame>
        <p:nvGraphicFramePr>
          <p:cNvPr id="52228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143000" y="2743200"/>
          <a:ext cx="6553200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Bitmap Image" r:id="rId3" imgW="3696216" imgH="866896" progId="PBrush">
                  <p:embed/>
                </p:oleObj>
              </mc:Choice>
              <mc:Fallback>
                <p:oleObj name="Bitmap Image" r:id="rId3" imgW="3696216" imgH="866896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743200"/>
                        <a:ext cx="6553200" cy="15367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244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Noble Gas Configuration</a:t>
            </a:r>
          </a:p>
        </p:txBody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86868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But if you look at the Noble Gas Configuration, you can count 5 electrons.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These 5 electrons are the </a:t>
            </a:r>
            <a:r>
              <a:rPr lang="en-US" b="1" u="sng" dirty="0" smtClean="0"/>
              <a:t>valence electrons</a:t>
            </a:r>
            <a:r>
              <a:rPr lang="en-US" dirty="0" smtClean="0"/>
              <a:t>, the electrons found in the outermost energy level.  These are the electrons available for bonding.</a:t>
            </a:r>
          </a:p>
        </p:txBody>
      </p:sp>
      <p:graphicFrame>
        <p:nvGraphicFramePr>
          <p:cNvPr id="55300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143000" y="2743200"/>
          <a:ext cx="6553200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Bitmap Image" r:id="rId3" imgW="3696216" imgH="866896" progId="PBrush">
                  <p:embed/>
                </p:oleObj>
              </mc:Choice>
              <mc:Fallback>
                <p:oleObj name="Bitmap Image" r:id="rId3" imgW="3696216" imgH="866896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743200"/>
                        <a:ext cx="6553200" cy="15367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70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Valence Electrons</a:t>
            </a:r>
          </a:p>
        </p:txBody>
      </p:sp>
      <p:sp>
        <p:nvSpPr>
          <p:cNvPr id="56327" name="Rectangle 7"/>
          <p:cNvSpPr>
            <a:spLocks noGrp="1"/>
          </p:cNvSpPr>
          <p:nvPr>
            <p:ph type="body" idx="1"/>
          </p:nvPr>
        </p:nvSpPr>
        <p:spPr>
          <a:xfrm>
            <a:off x="304800" y="1600200"/>
            <a:ext cx="83820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mtClean="0"/>
              <a:t>The periodic table organizes valence electrons.  </a:t>
            </a:r>
          </a:p>
          <a:p>
            <a:pPr>
              <a:lnSpc>
                <a:spcPct val="90000"/>
              </a:lnSpc>
            </a:pPr>
            <a:r>
              <a:rPr lang="en-US" smtClean="0"/>
              <a:t>The number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of valence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electrons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are written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above each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column in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/>
              <a:t>	the diagram.</a:t>
            </a:r>
          </a:p>
        </p:txBody>
      </p:sp>
      <p:pic>
        <p:nvPicPr>
          <p:cNvPr id="56325" name="Picture 5" descr="ANd9GcRKbVhLB996E-iAwkf59HmmE9TxLg-yFhvHAs6jKjN9wldTpCqCJQhT25he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03178" y="2298701"/>
            <a:ext cx="5812221" cy="4178300"/>
          </a:xfr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98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smtClean="0"/>
              <a:t>Practice Problems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/>
              <a:t>Write the noble gas configuration and the orbital diagram for Iron.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758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98613" y="2897188"/>
              <a:ext cx="800100" cy="754062"/>
            </p14:xfrm>
          </p:contentPart>
        </mc:Choice>
        <mc:Fallback xmlns="">
          <p:pic>
            <p:nvPicPr>
              <p:cNvPr id="6758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82777" y="2884944"/>
                <a:ext cx="832493" cy="7821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758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93975" y="2935288"/>
              <a:ext cx="1500188" cy="642937"/>
            </p14:xfrm>
          </p:contentPart>
        </mc:Choice>
        <mc:Fallback xmlns="">
          <p:pic>
            <p:nvPicPr>
              <p:cNvPr id="6758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78134" y="2921608"/>
                <a:ext cx="1526469" cy="67029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758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0088" y="4287838"/>
              <a:ext cx="298450" cy="358775"/>
            </p14:xfrm>
          </p:contentPart>
        </mc:Choice>
        <mc:Fallback xmlns="">
          <p:pic>
            <p:nvPicPr>
              <p:cNvPr id="6758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3887" y="4272004"/>
                <a:ext cx="320411" cy="386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758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282700" y="4298950"/>
              <a:ext cx="309563" cy="327025"/>
            </p14:xfrm>
          </p:contentPart>
        </mc:Choice>
        <mc:Fallback xmlns="">
          <p:pic>
            <p:nvPicPr>
              <p:cNvPr id="6758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267186" y="4282383"/>
                <a:ext cx="330850" cy="35691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759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57388" y="4311650"/>
              <a:ext cx="882650" cy="349250"/>
            </p14:xfrm>
          </p:contentPart>
        </mc:Choice>
        <mc:Fallback xmlns="">
          <p:pic>
            <p:nvPicPr>
              <p:cNvPr id="6759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941549" y="4299408"/>
                <a:ext cx="907848" cy="3751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759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097213" y="4340225"/>
              <a:ext cx="271462" cy="320675"/>
            </p14:xfrm>
          </p:contentPart>
        </mc:Choice>
        <mc:Fallback xmlns="">
          <p:pic>
            <p:nvPicPr>
              <p:cNvPr id="6759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084252" y="4323669"/>
                <a:ext cx="289103" cy="3509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67592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09975" y="4340225"/>
              <a:ext cx="917575" cy="323850"/>
            </p14:xfrm>
          </p:contentPart>
        </mc:Choice>
        <mc:Fallback xmlns="">
          <p:pic>
            <p:nvPicPr>
              <p:cNvPr id="67592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598091" y="4324032"/>
                <a:ext cx="935221" cy="356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67593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81550" y="4368800"/>
              <a:ext cx="273050" cy="314325"/>
            </p14:xfrm>
          </p:contentPart>
        </mc:Choice>
        <mc:Fallback xmlns="">
          <p:pic>
            <p:nvPicPr>
              <p:cNvPr id="67593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773625" y="4352598"/>
                <a:ext cx="287459" cy="3470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7594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386388" y="4352925"/>
              <a:ext cx="252412" cy="312738"/>
            </p14:xfrm>
          </p:contentPart>
        </mc:Choice>
        <mc:Fallback xmlns="">
          <p:pic>
            <p:nvPicPr>
              <p:cNvPr id="67594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375242" y="4339249"/>
                <a:ext cx="273267" cy="3429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67595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49925" y="4352925"/>
              <a:ext cx="377825" cy="857250"/>
            </p14:xfrm>
          </p:contentPart>
        </mc:Choice>
        <mc:Fallback xmlns="">
          <p:pic>
            <p:nvPicPr>
              <p:cNvPr id="67595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739130" y="4336363"/>
                <a:ext cx="404453" cy="89001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67596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403975" y="4370388"/>
              <a:ext cx="88900" cy="315912"/>
            </p14:xfrm>
          </p:contentPart>
        </mc:Choice>
        <mc:Fallback xmlns="">
          <p:pic>
            <p:nvPicPr>
              <p:cNvPr id="67596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398576" y="4354197"/>
                <a:ext cx="110495" cy="3443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67597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57975" y="4360863"/>
              <a:ext cx="111125" cy="311150"/>
            </p14:xfrm>
          </p:contentPart>
        </mc:Choice>
        <mc:Fallback xmlns="">
          <p:pic>
            <p:nvPicPr>
              <p:cNvPr id="67597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653659" y="4344297"/>
                <a:ext cx="131983" cy="3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67598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39775" y="4675188"/>
              <a:ext cx="268288" cy="419100"/>
            </p14:xfrm>
          </p:contentPart>
        </mc:Choice>
        <mc:Fallback xmlns="">
          <p:pic>
            <p:nvPicPr>
              <p:cNvPr id="67598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28971" y="4664386"/>
                <a:ext cx="294937" cy="4464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67599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20800" y="4692650"/>
              <a:ext cx="288925" cy="401638"/>
            </p14:xfrm>
          </p:contentPart>
        </mc:Choice>
        <mc:Fallback xmlns="">
          <p:pic>
            <p:nvPicPr>
              <p:cNvPr id="67599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312524" y="4680054"/>
                <a:ext cx="310513" cy="4307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67600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25638" y="4686300"/>
              <a:ext cx="820737" cy="536575"/>
            </p14:xfrm>
          </p:contentPart>
        </mc:Choice>
        <mc:Fallback xmlns="">
          <p:pic>
            <p:nvPicPr>
              <p:cNvPr id="67600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912679" y="4671175"/>
                <a:ext cx="849535" cy="5679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67601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03563" y="4713288"/>
              <a:ext cx="277812" cy="417512"/>
            </p14:xfrm>
          </p:contentPart>
        </mc:Choice>
        <mc:Fallback xmlns="">
          <p:pic>
            <p:nvPicPr>
              <p:cNvPr id="67601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3090591" y="4696731"/>
                <a:ext cx="306998" cy="4506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67602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78238" y="4689475"/>
              <a:ext cx="815975" cy="592138"/>
            </p14:xfrm>
          </p:contentPart>
        </mc:Choice>
        <mc:Fallback xmlns="">
          <p:pic>
            <p:nvPicPr>
              <p:cNvPr id="67602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3663841" y="4677956"/>
                <a:ext cx="846210" cy="6184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67603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73613" y="4732338"/>
              <a:ext cx="290512" cy="461962"/>
            </p14:xfrm>
          </p:contentPart>
        </mc:Choice>
        <mc:Fallback xmlns="">
          <p:pic>
            <p:nvPicPr>
              <p:cNvPr id="67603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764963" y="4717935"/>
                <a:ext cx="315382" cy="4911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67604" name="Ink 2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426075" y="4678363"/>
              <a:ext cx="1509713" cy="511175"/>
            </p14:xfrm>
          </p:contentPart>
        </mc:Choice>
        <mc:Fallback xmlns="">
          <p:pic>
            <p:nvPicPr>
              <p:cNvPr id="67604" name="Ink 2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412036" y="4662524"/>
                <a:ext cx="1539590" cy="54069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77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54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F59FE1-B3A4-4B12-97DB-245E33ADD4E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81000" y="1676400"/>
            <a:ext cx="8077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Electrons</a:t>
            </a:r>
            <a:r>
              <a:rPr lang="en-US" sz="5400" dirty="0"/>
              <a:t> are </a:t>
            </a:r>
            <a:r>
              <a:rPr lang="en-US" sz="5400" dirty="0" smtClean="0"/>
              <a:t>found </a:t>
            </a:r>
            <a:r>
              <a:rPr lang="en-US" sz="5400" dirty="0"/>
              <a:t>in the </a:t>
            </a:r>
            <a:r>
              <a:rPr lang="en-US" sz="5400" dirty="0" smtClean="0"/>
              <a:t>space </a:t>
            </a:r>
            <a:r>
              <a:rPr lang="en-US" sz="5400" dirty="0"/>
              <a:t>around </a:t>
            </a:r>
            <a:r>
              <a:rPr lang="en-US" sz="5400" dirty="0" smtClean="0"/>
              <a:t>the nucleus</a:t>
            </a:r>
            <a:r>
              <a:rPr lang="en-US" sz="5400" dirty="0"/>
              <a:t>.  </a:t>
            </a:r>
          </a:p>
        </p:txBody>
      </p:sp>
      <p:pic>
        <p:nvPicPr>
          <p:cNvPr id="12" name="Picture 5" descr="\\schs-copper\homedrive$\bwolpa\My Documents\My Pictures\Rutherford's A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3295650"/>
            <a:ext cx="4038600" cy="3030537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28600" y="769144"/>
            <a:ext cx="8229600" cy="639763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3600" b="1" kern="1200" baseline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pPr>
              <a:buFont typeface="Arial" pitchFamily="34" charset="0"/>
              <a:buNone/>
              <a:defRPr/>
            </a:pPr>
            <a:r>
              <a:rPr lang="en-US" smtClean="0">
                <a:solidFill>
                  <a:schemeClr val="bg1"/>
                </a:solidFill>
              </a:rPr>
              <a:t>Atomic Structure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03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smtClean="0"/>
              <a:t>Practice Problems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/>
              <a:t>Write the noble gas configuration and the orbital diagram for Tin.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861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65325" y="2940050"/>
              <a:ext cx="885825" cy="728663"/>
            </p14:xfrm>
          </p:contentPart>
        </mc:Choice>
        <mc:Fallback xmlns="">
          <p:pic>
            <p:nvPicPr>
              <p:cNvPr id="6861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48768" y="2924930"/>
                <a:ext cx="918940" cy="7603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8611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048000" y="3048000"/>
              <a:ext cx="2144713" cy="728663"/>
            </p14:xfrm>
          </p:contentPart>
        </mc:Choice>
        <mc:Fallback xmlns="">
          <p:pic>
            <p:nvPicPr>
              <p:cNvPr id="68611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31801" y="3032159"/>
                <a:ext cx="2167391" cy="7610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8612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57200" y="4343400"/>
              <a:ext cx="319088" cy="319088"/>
            </p14:xfrm>
          </p:contentPart>
        </mc:Choice>
        <mc:Fallback xmlns="">
          <p:pic>
            <p:nvPicPr>
              <p:cNvPr id="68612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1354" y="4327193"/>
                <a:ext cx="339616" cy="3482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8613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43000" y="4343400"/>
              <a:ext cx="317500" cy="319088"/>
            </p14:xfrm>
          </p:contentPart>
        </mc:Choice>
        <mc:Fallback xmlns="">
          <p:pic>
            <p:nvPicPr>
              <p:cNvPr id="68613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7898" y="4327554"/>
                <a:ext cx="337995" cy="3479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8614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52600" y="4267200"/>
              <a:ext cx="915988" cy="398463"/>
            </p14:xfrm>
          </p:contentPart>
        </mc:Choice>
        <mc:Fallback xmlns="">
          <p:pic>
            <p:nvPicPr>
              <p:cNvPr id="68614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37838" y="4251362"/>
                <a:ext cx="936511" cy="4254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8615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895600" y="4343400"/>
              <a:ext cx="295275" cy="328613"/>
            </p14:xfrm>
          </p:contentPart>
        </mc:Choice>
        <mc:Fallback xmlns="">
          <p:pic>
            <p:nvPicPr>
              <p:cNvPr id="68615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886249" y="4327203"/>
                <a:ext cx="308942" cy="3595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68616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429000" y="4343400"/>
              <a:ext cx="852488" cy="387350"/>
            </p14:xfrm>
          </p:contentPart>
        </mc:Choice>
        <mc:Fallback xmlns="">
          <p:pic>
            <p:nvPicPr>
              <p:cNvPr id="68616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415308" y="4326840"/>
                <a:ext cx="871224" cy="4172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68617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572000" y="4419600"/>
              <a:ext cx="334963" cy="311150"/>
            </p14:xfrm>
          </p:contentPart>
        </mc:Choice>
        <mc:Fallback xmlns="">
          <p:pic>
            <p:nvPicPr>
              <p:cNvPr id="68617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559367" y="4403034"/>
                <a:ext cx="353011" cy="3442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8618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181600" y="4343400"/>
              <a:ext cx="1509713" cy="396875"/>
            </p14:xfrm>
          </p:contentPart>
        </mc:Choice>
        <mc:Fallback xmlns="">
          <p:pic>
            <p:nvPicPr>
              <p:cNvPr id="68618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172961" y="4327194"/>
                <a:ext cx="1523032" cy="4296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68619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10400" y="4419600"/>
              <a:ext cx="244475" cy="314325"/>
            </p14:xfrm>
          </p:contentPart>
        </mc:Choice>
        <mc:Fallback xmlns="">
          <p:pic>
            <p:nvPicPr>
              <p:cNvPr id="68619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001039" y="4403038"/>
                <a:ext cx="258877" cy="3474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68620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391400" y="4419600"/>
              <a:ext cx="533400" cy="341313"/>
            </p14:xfrm>
          </p:contentPart>
        </mc:Choice>
        <mc:Fallback xmlns="">
          <p:pic>
            <p:nvPicPr>
              <p:cNvPr id="68620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382432" y="4403398"/>
                <a:ext cx="548107" cy="3740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68621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229600" y="4419600"/>
              <a:ext cx="227013" cy="307975"/>
            </p14:xfrm>
          </p:contentPart>
        </mc:Choice>
        <mc:Fallback xmlns="">
          <p:pic>
            <p:nvPicPr>
              <p:cNvPr id="68621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216267" y="4403031"/>
                <a:ext cx="244670" cy="33679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68622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57200" y="4648200"/>
              <a:ext cx="296863" cy="369888"/>
            </p14:xfrm>
          </p:contentPart>
        </mc:Choice>
        <mc:Fallback xmlns="">
          <p:pic>
            <p:nvPicPr>
              <p:cNvPr id="68622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43886" y="4635607"/>
                <a:ext cx="326010" cy="3990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68623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143000" y="4724400"/>
              <a:ext cx="268288" cy="347663"/>
            </p14:xfrm>
          </p:contentPart>
        </mc:Choice>
        <mc:Fallback xmlns="">
          <p:pic>
            <p:nvPicPr>
              <p:cNvPr id="68623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129676" y="4708908"/>
                <a:ext cx="294577" cy="379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68624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52600" y="4724400"/>
              <a:ext cx="833438" cy="506413"/>
            </p14:xfrm>
          </p:contentPart>
        </mc:Choice>
        <mc:Fallback xmlns="">
          <p:pic>
            <p:nvPicPr>
              <p:cNvPr id="68624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744680" y="4708923"/>
                <a:ext cx="849279" cy="5380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68625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971800" y="4724400"/>
              <a:ext cx="239713" cy="369888"/>
            </p14:xfrm>
          </p:contentPart>
        </mc:Choice>
        <mc:Fallback xmlns="">
          <p:pic>
            <p:nvPicPr>
              <p:cNvPr id="68625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2958843" y="4708568"/>
                <a:ext cx="265268" cy="4019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68626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505200" y="4724400"/>
              <a:ext cx="765175" cy="561975"/>
            </p14:xfrm>
          </p:contentPart>
        </mc:Choice>
        <mc:Fallback xmlns="">
          <p:pic>
            <p:nvPicPr>
              <p:cNvPr id="68626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3489716" y="4713240"/>
                <a:ext cx="796502" cy="5889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68627" name="Ink 1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572000" y="4724400"/>
              <a:ext cx="290513" cy="417513"/>
            </p14:xfrm>
          </p:contentPart>
        </mc:Choice>
        <mc:Fallback xmlns="">
          <p:pic>
            <p:nvPicPr>
              <p:cNvPr id="68627" name="Ink 1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564440" y="4710363"/>
                <a:ext cx="314632" cy="4448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68628" name="Ink 2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257800" y="4724400"/>
              <a:ext cx="1357313" cy="461963"/>
            </p14:xfrm>
          </p:contentPart>
        </mc:Choice>
        <mc:Fallback xmlns="">
          <p:pic>
            <p:nvPicPr>
              <p:cNvPr id="68628" name="Ink 2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5244839" y="4708557"/>
                <a:ext cx="1386115" cy="4842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68629" name="Ink 2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86600" y="4800600"/>
              <a:ext cx="752475" cy="555625"/>
            </p14:xfrm>
          </p:contentPart>
        </mc:Choice>
        <mc:Fallback xmlns="">
          <p:pic>
            <p:nvPicPr>
              <p:cNvPr id="68629" name="Ink 2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072559" y="4787997"/>
                <a:ext cx="779118" cy="5837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68630" name="Ink 2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153400" y="4800600"/>
              <a:ext cx="303213" cy="385763"/>
            </p14:xfrm>
          </p:contentPart>
        </mc:Choice>
        <mc:Fallback xmlns="">
          <p:pic>
            <p:nvPicPr>
              <p:cNvPr id="68630" name="Ink 2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8141890" y="4785846"/>
                <a:ext cx="327312" cy="4174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68631" name="Ink 2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0674013" y="30048200"/>
              <a:ext cx="0" cy="0"/>
            </p14:xfrm>
          </p:contentPart>
        </mc:Choice>
        <mc:Fallback xmlns="">
          <p:pic>
            <p:nvPicPr>
              <p:cNvPr id="68631" name="Ink 2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20674013" y="3004820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68632" name="Ink 2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76263" y="5334000"/>
              <a:ext cx="1731962" cy="820738"/>
            </p14:xfrm>
          </p:contentPart>
        </mc:Choice>
        <mc:Fallback xmlns="">
          <p:pic>
            <p:nvPicPr>
              <p:cNvPr id="68632" name="Ink 2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60423" y="5317801"/>
                <a:ext cx="1753562" cy="8434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68633" name="Ink 2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971800" y="5410200"/>
              <a:ext cx="982663" cy="962025"/>
            </p14:xfrm>
          </p:contentPart>
        </mc:Choice>
        <mc:Fallback xmlns="">
          <p:pic>
            <p:nvPicPr>
              <p:cNvPr id="68633" name="Ink 2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2958482" y="5394346"/>
                <a:ext cx="1012179" cy="99337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2034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6200" y="6637338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65C8FD2-DBBB-4A9C-90B8-AFAEA99F9786}" type="slidenum">
              <a:rPr lang="en-US"/>
              <a:pPr>
                <a:defRPr/>
              </a:pPr>
              <a:t>71</a:t>
            </a:fld>
            <a:endParaRPr lang="en-US" dirty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304800"/>
            <a:ext cx="8229600" cy="6397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IONIZATION ENERGY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295400"/>
            <a:ext cx="7772400" cy="4800600"/>
          </a:xfrm>
        </p:spPr>
        <p:txBody>
          <a:bodyPr/>
          <a:lstStyle/>
          <a:p>
            <a:pPr marL="577850" indent="-577850"/>
            <a:r>
              <a:rPr lang="en-US" sz="2800" b="1" dirty="0">
                <a:latin typeface="Comic Sans MS" pitchFamily="66" charset="0"/>
              </a:rPr>
              <a:t>Ionization energy, </a:t>
            </a:r>
            <a:r>
              <a:rPr lang="en-US" sz="2800" b="1" dirty="0" err="1">
                <a:latin typeface="Comic Sans MS" pitchFamily="66" charset="0"/>
              </a:rPr>
              <a:t>E</a:t>
            </a:r>
            <a:r>
              <a:rPr lang="en-US" sz="2800" b="1" baseline="-25000" dirty="0" err="1">
                <a:latin typeface="Comic Sans MS" pitchFamily="66" charset="0"/>
              </a:rPr>
              <a:t>i</a:t>
            </a:r>
            <a:r>
              <a:rPr lang="en-US" sz="2800" dirty="0">
                <a:latin typeface="Comic Sans MS" pitchFamily="66" charset="0"/>
              </a:rPr>
              <a:t>: minimum energy required to remove an electron from the ground state of an atom in the gas phase. M(g) + h</a:t>
            </a:r>
            <a:r>
              <a:rPr lang="en-US" sz="2800" dirty="0">
                <a:latin typeface="Comic Sans MS" pitchFamily="66" charset="0"/>
                <a:sym typeface="Symbol" pitchFamily="18" charset="2"/>
              </a:rPr>
              <a:t>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>
                <a:latin typeface="Comic Sans MS" pitchFamily="66" charset="0"/>
                <a:sym typeface="Symbol" pitchFamily="18" charset="2"/>
              </a:rPr>
              <a:t></a:t>
            </a:r>
            <a:r>
              <a:rPr lang="en-US" sz="2800" dirty="0">
                <a:latin typeface="Comic Sans MS" pitchFamily="66" charset="0"/>
              </a:rPr>
              <a:t> M</a:t>
            </a:r>
            <a:r>
              <a:rPr lang="en-US" sz="2800" baseline="30000" dirty="0">
                <a:latin typeface="Comic Sans MS" pitchFamily="66" charset="0"/>
              </a:rPr>
              <a:t>+</a:t>
            </a:r>
            <a:r>
              <a:rPr lang="en-US" sz="2800" dirty="0">
                <a:latin typeface="Comic Sans MS" pitchFamily="66" charset="0"/>
              </a:rPr>
              <a:t> + e</a:t>
            </a:r>
            <a:r>
              <a:rPr lang="en-US" sz="2800" baseline="30000" dirty="0">
                <a:latin typeface="Comic Sans MS" pitchFamily="66" charset="0"/>
                <a:sym typeface="Symbol" pitchFamily="18" charset="2"/>
              </a:rPr>
              <a:t></a:t>
            </a:r>
            <a:r>
              <a:rPr lang="en-US" sz="2800" dirty="0">
                <a:latin typeface="Comic Sans MS" pitchFamily="66" charset="0"/>
              </a:rPr>
              <a:t>.</a:t>
            </a:r>
          </a:p>
          <a:p>
            <a:pPr marL="577850" indent="-577850">
              <a:buFont typeface="Arial" charset="0"/>
              <a:buNone/>
            </a:pPr>
            <a:endParaRPr lang="en-US" sz="2800" dirty="0">
              <a:latin typeface="Comic Sans MS" pitchFamily="66" charset="0"/>
            </a:endParaRPr>
          </a:p>
          <a:p>
            <a:pPr marL="577850" indent="-577850"/>
            <a:r>
              <a:rPr lang="en-US" sz="2800" dirty="0" err="1">
                <a:latin typeface="Comic Sans MS" pitchFamily="66" charset="0"/>
              </a:rPr>
              <a:t>E</a:t>
            </a:r>
            <a:r>
              <a:rPr lang="en-US" sz="2800" baseline="-25000" dirty="0" err="1">
                <a:latin typeface="Comic Sans MS" pitchFamily="66" charset="0"/>
              </a:rPr>
              <a:t>i</a:t>
            </a:r>
            <a:r>
              <a:rPr lang="en-US" sz="2800" dirty="0">
                <a:latin typeface="Comic Sans MS" pitchFamily="66" charset="0"/>
              </a:rPr>
              <a:t> related to electron </a:t>
            </a:r>
            <a:r>
              <a:rPr lang="en-US" sz="2800" dirty="0" smtClean="0">
                <a:latin typeface="Comic Sans MS" pitchFamily="66" charset="0"/>
              </a:rPr>
              <a:t>arrangement</a:t>
            </a:r>
          </a:p>
          <a:p>
            <a:pPr marL="0" indent="0">
              <a:buNone/>
            </a:pPr>
            <a:endParaRPr lang="en-US" sz="2800" dirty="0">
              <a:latin typeface="Comic Sans MS" pitchFamily="66" charset="0"/>
            </a:endParaRPr>
          </a:p>
          <a:p>
            <a:pPr marL="577850" indent="-577850"/>
            <a:r>
              <a:rPr lang="en-US" sz="2800" dirty="0">
                <a:latin typeface="Comic Sans MS" pitchFamily="66" charset="0"/>
              </a:rPr>
              <a:t>Sign of the ionization energy is always positive.</a:t>
            </a:r>
          </a:p>
        </p:txBody>
      </p:sp>
    </p:spTree>
    <p:extLst>
      <p:ext uri="{BB962C8B-B14F-4D97-AF65-F5344CB8AC3E}">
        <p14:creationId xmlns:p14="http://schemas.microsoft.com/office/powerpoint/2010/main" val="24779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6200" y="6637338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64D189C-B09A-488C-8070-DB5FF7945998}" type="slidenum">
              <a:rPr lang="en-US"/>
              <a:pPr>
                <a:defRPr/>
              </a:pPr>
              <a:t>72</a:t>
            </a:fld>
            <a:endParaRPr lang="en-US" dirty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609917"/>
            <a:ext cx="8229600" cy="6397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>
                <a:solidFill>
                  <a:schemeClr val="bg1"/>
                </a:solidFill>
                <a:latin typeface="Comic Sans MS" pitchFamily="66" charset="0"/>
              </a:rPr>
              <a:t>Ionization Energy: Periodic Table</a:t>
            </a:r>
          </a:p>
        </p:txBody>
      </p:sp>
      <p:pic>
        <p:nvPicPr>
          <p:cNvPr id="21507" name="Picture 4" descr="08_1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677988"/>
            <a:ext cx="7559675" cy="487521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2133600" y="1219200"/>
            <a:ext cx="4167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Ionization Energy vs atomic #</a:t>
            </a:r>
          </a:p>
        </p:txBody>
      </p:sp>
    </p:spTree>
    <p:extLst>
      <p:ext uri="{BB962C8B-B14F-4D97-AF65-F5344CB8AC3E}">
        <p14:creationId xmlns:p14="http://schemas.microsoft.com/office/powerpoint/2010/main" val="9477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6397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Successive Ionization Energies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1219200"/>
            <a:ext cx="8229600" cy="5059364"/>
          </a:xfrm>
        </p:spPr>
        <p:txBody>
          <a:bodyPr/>
          <a:lstStyle/>
          <a:p>
            <a:r>
              <a:rPr lang="en-US" dirty="0" smtClean="0"/>
              <a:t>Atoms can lose more than one electron</a:t>
            </a:r>
          </a:p>
          <a:p>
            <a:r>
              <a:rPr lang="en-US" dirty="0" smtClean="0"/>
              <a:t>Each electron lost requires more energy than the one before it</a:t>
            </a:r>
          </a:p>
          <a:p>
            <a:r>
              <a:rPr lang="en-US" dirty="0" smtClean="0"/>
              <a:t>Electrons removed from levels closer to the nucleus requires more energy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9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639763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Ionization Energy of Aluminum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29600" cy="505936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686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269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Electrically Neutral Atoms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41764"/>
            <a:ext cx="8610600" cy="5059364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b="1" dirty="0" smtClean="0"/>
              <a:t>For any neutral atom, the number of negatively charged electrons around the nucleus equals the number of positively charged protons in the nucleus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02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229600" cy="914400"/>
          </a:xfrm>
          <a:solidFill>
            <a:srgbClr val="FF0000"/>
          </a:solidFill>
        </p:spPr>
        <p:txBody>
          <a:bodyPr/>
          <a:lstStyle/>
          <a:p>
            <a:pPr eaLnBrk="1" hangingPunct="1"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Important Note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229600" cy="5059364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400" b="1" dirty="0" smtClean="0"/>
              <a:t>To chemists the electrons are the most important part of the atom, because they are the first part of the atom that contacts another atom.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15FFE-3F4F-4DBE-B686-3A180922479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om molecule presentation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E7DD3B"/>
      </a:accent2>
      <a:accent3>
        <a:srgbClr val="1B587C"/>
      </a:accent3>
      <a:accent4>
        <a:srgbClr val="7BCD31"/>
      </a:accent4>
      <a:accent5>
        <a:srgbClr val="30C5A0"/>
      </a:accent5>
      <a:accent6>
        <a:srgbClr val="8931BB"/>
      </a:accent6>
      <a:hlink>
        <a:srgbClr val="6B9F25"/>
      </a:hlink>
      <a:folHlink>
        <a:srgbClr val="B26B0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3859DFF-5CB2-4874-AADB-9CD9AD08B6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Atom molecule presentation</Template>
  <TotalTime>6690</TotalTime>
  <Words>1861</Words>
  <Application>Microsoft Office PowerPoint</Application>
  <PresentationFormat>On-screen Show (4:3)</PresentationFormat>
  <Paragraphs>308</Paragraphs>
  <Slides>74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74</vt:i4>
      </vt:variant>
    </vt:vector>
  </HeadingPairs>
  <TitlesOfParts>
    <vt:vector size="86" baseType="lpstr">
      <vt:lpstr>Arial</vt:lpstr>
      <vt:lpstr>Segoe UI</vt:lpstr>
      <vt:lpstr>Comic Sans MS</vt:lpstr>
      <vt:lpstr>Century Gothic</vt:lpstr>
      <vt:lpstr>Calibri</vt:lpstr>
      <vt:lpstr>Perpetua</vt:lpstr>
      <vt:lpstr>Symbol</vt:lpstr>
      <vt:lpstr>Wingdings</vt:lpstr>
      <vt:lpstr>Times New Roman</vt:lpstr>
      <vt:lpstr>Atom molecule presentation</vt:lpstr>
      <vt:lpstr>Equation</vt:lpstr>
      <vt:lpstr>Bitmap Image</vt:lpstr>
      <vt:lpstr>Unit 5: Atomic Structure</vt:lpstr>
      <vt:lpstr>Dalton’s Atomic Theory</vt:lpstr>
      <vt:lpstr>Postulates</vt:lpstr>
      <vt:lpstr>Postulates cont.</vt:lpstr>
      <vt:lpstr>Basic Components of the Atom</vt:lpstr>
      <vt:lpstr>Atomic Structure</vt:lpstr>
      <vt:lpstr>PowerPoint Presentation</vt:lpstr>
      <vt:lpstr>Electrically Neutral Atoms</vt:lpstr>
      <vt:lpstr>Important Note</vt:lpstr>
      <vt:lpstr>Isotopes</vt:lpstr>
      <vt:lpstr>Atomic Number</vt:lpstr>
      <vt:lpstr>Mass Number</vt:lpstr>
      <vt:lpstr>Isotopes</vt:lpstr>
      <vt:lpstr>Nuclear Symbol of an Atom</vt:lpstr>
      <vt:lpstr>PowerPoint Presentation</vt:lpstr>
      <vt:lpstr>Example: Counting Sub Atomic Particle Isotopes</vt:lpstr>
      <vt:lpstr>Example: Counting Sub Atomic Particle Isotopes</vt:lpstr>
      <vt:lpstr>PowerPoint Presentation</vt:lpstr>
      <vt:lpstr>PowerPoint Presentation</vt:lpstr>
      <vt:lpstr>Ions</vt:lpstr>
      <vt:lpstr>Ion Formation</vt:lpstr>
      <vt:lpstr>PowerPoint Presentation</vt:lpstr>
      <vt:lpstr>PowerPoint Presentation</vt:lpstr>
      <vt:lpstr>Example: Counting Sub Atomic Particle - Ions</vt:lpstr>
      <vt:lpstr>PowerPoint Presentation</vt:lpstr>
      <vt:lpstr>PowerPoint Presentation</vt:lpstr>
      <vt:lpstr>PowerPoint Presentation</vt:lpstr>
      <vt:lpstr>Average Atomic Mass</vt:lpstr>
      <vt:lpstr>Average Atomic Mass</vt:lpstr>
      <vt:lpstr>Calculating Average Atomic Mass (amu)</vt:lpstr>
      <vt:lpstr>Average Atomic Mass </vt:lpstr>
      <vt:lpstr>PowerPoint Presentation</vt:lpstr>
      <vt:lpstr>Calculating Atomic Masses</vt:lpstr>
      <vt:lpstr>Practice</vt:lpstr>
      <vt:lpstr>Electron Arrangement</vt:lpstr>
      <vt:lpstr>Electromagnetic spectrum</vt:lpstr>
      <vt:lpstr>Electromagnetic Radiation</vt:lpstr>
      <vt:lpstr>Visible Spectrum</vt:lpstr>
      <vt:lpstr>PowerPoint Presentation</vt:lpstr>
      <vt:lpstr>Electromagnetic spectrum</vt:lpstr>
      <vt:lpstr>PowerPoint Presentation</vt:lpstr>
      <vt:lpstr>Practice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 Configuration</vt:lpstr>
      <vt:lpstr>Orbital Diagram</vt:lpstr>
      <vt:lpstr>Pauli Exclusion Principle</vt:lpstr>
      <vt:lpstr>Aufbau Principle</vt:lpstr>
      <vt:lpstr>Hund’s Rule</vt:lpstr>
      <vt:lpstr>Sublevels</vt:lpstr>
      <vt:lpstr>Practice Problems</vt:lpstr>
      <vt:lpstr>Practice Problems</vt:lpstr>
      <vt:lpstr>Electron Configuration</vt:lpstr>
      <vt:lpstr>Electron Configuration</vt:lpstr>
      <vt:lpstr>Practice Problems</vt:lpstr>
      <vt:lpstr>Practice Problems</vt:lpstr>
      <vt:lpstr>Organization of Orbitals</vt:lpstr>
      <vt:lpstr>Organization of Orbitals</vt:lpstr>
      <vt:lpstr>and so the pattern continues…</vt:lpstr>
      <vt:lpstr>Noble Gas Configuration</vt:lpstr>
      <vt:lpstr>Noble Gas Configuration</vt:lpstr>
      <vt:lpstr>Noble Gas Configuration</vt:lpstr>
      <vt:lpstr>Valence Electrons</vt:lpstr>
      <vt:lpstr>Practice Problems</vt:lpstr>
      <vt:lpstr>Practice Problems</vt:lpstr>
      <vt:lpstr>IONIZATION ENERGY</vt:lpstr>
      <vt:lpstr>Ionization Energy: Periodic Table</vt:lpstr>
      <vt:lpstr>Successive Ionization Energies</vt:lpstr>
      <vt:lpstr>Ionization Energy of Aluminum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2: Matter, Atomic Theory and the Mole</dc:title>
  <dc:creator>Jill Christman</dc:creator>
  <cp:lastModifiedBy>Administrator</cp:lastModifiedBy>
  <cp:revision>75</cp:revision>
  <cp:lastPrinted>2013-11-17T14:39:38Z</cp:lastPrinted>
  <dcterms:created xsi:type="dcterms:W3CDTF">2012-09-04T21:05:28Z</dcterms:created>
  <dcterms:modified xsi:type="dcterms:W3CDTF">2015-01-20T22:10:38Z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TC018572849991</vt:lpwstr>
  </property>
</Properties>
</file>